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7556500" cy="10693400"/>
  <p:notesSz cx="6858000" cy="9144000"/>
  <p:embeddedFontLst>
    <p:embeddedFont>
      <p:font typeface="にくまる" charset="1" panose="0200090000000000000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21.png" Type="http://schemas.openxmlformats.org/officeDocument/2006/relationships/image"/><Relationship Id="rId15" Target="../media/image22.svg" Type="http://schemas.openxmlformats.org/officeDocument/2006/relationships/image"/><Relationship Id="rId16" Target="../media/image23.png" Type="http://schemas.openxmlformats.org/officeDocument/2006/relationships/image"/><Relationship Id="rId17" Target="../media/image24.svg" Type="http://schemas.openxmlformats.org/officeDocument/2006/relationships/image"/><Relationship Id="rId18" Target="../media/image25.png" Type="http://schemas.openxmlformats.org/officeDocument/2006/relationships/image"/><Relationship Id="rId19" Target="../media/image26.png" Type="http://schemas.openxmlformats.org/officeDocument/2006/relationships/image"/><Relationship Id="rId2" Target="../media/image1.png" Type="http://schemas.openxmlformats.org/officeDocument/2006/relationships/image"/><Relationship Id="rId20" Target="../media/image27.svg" Type="http://schemas.openxmlformats.org/officeDocument/2006/relationships/image"/><Relationship Id="rId21" Target="../media/image28.png" Type="http://schemas.openxmlformats.org/officeDocument/2006/relationships/image"/><Relationship Id="rId22" Target="../media/image29.png" Type="http://schemas.openxmlformats.org/officeDocument/2006/relationships/image"/><Relationship Id="rId23" Target="../media/image30.png" Type="http://schemas.openxmlformats.org/officeDocument/2006/relationships/image"/><Relationship Id="rId24" Target="../media/image31.png" Type="http://schemas.openxmlformats.org/officeDocument/2006/relationships/image"/><Relationship Id="rId25" Target="../media/image32.png" Type="http://schemas.openxmlformats.org/officeDocument/2006/relationships/image"/><Relationship Id="rId26" Target="../media/image33.sv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CF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895461" y="1507522"/>
            <a:ext cx="3213919" cy="442978"/>
            <a:chOff x="0" y="0"/>
            <a:chExt cx="1189079" cy="16389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89079" cy="163892"/>
            </a:xfrm>
            <a:custGeom>
              <a:avLst/>
              <a:gdLst/>
              <a:ahLst/>
              <a:cxnLst/>
              <a:rect r="r" b="b" t="t" l="l"/>
              <a:pathLst>
                <a:path h="163892" w="1189079">
                  <a:moveTo>
                    <a:pt x="0" y="0"/>
                  </a:moveTo>
                  <a:lnTo>
                    <a:pt x="1189079" y="0"/>
                  </a:lnTo>
                  <a:lnTo>
                    <a:pt x="1189079" y="163892"/>
                  </a:lnTo>
                  <a:lnTo>
                    <a:pt x="0" y="16389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66675"/>
              <a:ext cx="1189079" cy="972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76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3266078" y="830618"/>
            <a:ext cx="0" cy="6073713"/>
          </a:xfrm>
          <a:prstGeom prst="line">
            <a:avLst/>
          </a:prstGeom>
          <a:ln cap="flat" w="38100">
            <a:solidFill>
              <a:srgbClr val="4370E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2501063" y="830618"/>
            <a:ext cx="597072" cy="597072"/>
          </a:xfrm>
          <a:custGeom>
            <a:avLst/>
            <a:gdLst/>
            <a:ahLst/>
            <a:cxnLst/>
            <a:rect r="r" b="b" t="t" l="l"/>
            <a:pathLst>
              <a:path h="597072" w="597072">
                <a:moveTo>
                  <a:pt x="0" y="0"/>
                </a:moveTo>
                <a:lnTo>
                  <a:pt x="597072" y="0"/>
                </a:lnTo>
                <a:lnTo>
                  <a:pt x="597072" y="597072"/>
                </a:lnTo>
                <a:lnTo>
                  <a:pt x="0" y="597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37665" y="282458"/>
            <a:ext cx="989429" cy="1096320"/>
          </a:xfrm>
          <a:custGeom>
            <a:avLst/>
            <a:gdLst/>
            <a:ahLst/>
            <a:cxnLst/>
            <a:rect r="r" b="b" t="t" l="l"/>
            <a:pathLst>
              <a:path h="1096320" w="989429">
                <a:moveTo>
                  <a:pt x="0" y="0"/>
                </a:moveTo>
                <a:lnTo>
                  <a:pt x="989429" y="0"/>
                </a:lnTo>
                <a:lnTo>
                  <a:pt x="989429" y="1096320"/>
                </a:lnTo>
                <a:lnTo>
                  <a:pt x="0" y="10963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475628" y="1950500"/>
            <a:ext cx="361833" cy="720065"/>
          </a:xfrm>
          <a:custGeom>
            <a:avLst/>
            <a:gdLst/>
            <a:ahLst/>
            <a:cxnLst/>
            <a:rect r="r" b="b" t="t" l="l"/>
            <a:pathLst>
              <a:path h="720065" w="361833">
                <a:moveTo>
                  <a:pt x="0" y="0"/>
                </a:moveTo>
                <a:lnTo>
                  <a:pt x="361833" y="0"/>
                </a:lnTo>
                <a:lnTo>
                  <a:pt x="361833" y="720065"/>
                </a:lnTo>
                <a:lnTo>
                  <a:pt x="0" y="7200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561478" y="875906"/>
            <a:ext cx="2195520" cy="541262"/>
          </a:xfrm>
          <a:custGeom>
            <a:avLst/>
            <a:gdLst/>
            <a:ahLst/>
            <a:cxnLst/>
            <a:rect r="r" b="b" t="t" l="l"/>
            <a:pathLst>
              <a:path h="541262" w="2195520">
                <a:moveTo>
                  <a:pt x="0" y="0"/>
                </a:moveTo>
                <a:lnTo>
                  <a:pt x="2195520" y="0"/>
                </a:lnTo>
                <a:lnTo>
                  <a:pt x="2195520" y="541262"/>
                </a:lnTo>
                <a:lnTo>
                  <a:pt x="0" y="5412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0" id="10"/>
          <p:cNvSpPr/>
          <p:nvPr/>
        </p:nvSpPr>
        <p:spPr>
          <a:xfrm flipH="true">
            <a:off x="3266078" y="6904331"/>
            <a:ext cx="0" cy="3926369"/>
          </a:xfrm>
          <a:prstGeom prst="line">
            <a:avLst/>
          </a:prstGeom>
          <a:ln cap="flat" w="38100">
            <a:solidFill>
              <a:srgbClr val="4370E4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1" id="11"/>
          <p:cNvGrpSpPr/>
          <p:nvPr/>
        </p:nvGrpSpPr>
        <p:grpSpPr>
          <a:xfrm rot="0">
            <a:off x="3938457" y="2102900"/>
            <a:ext cx="3170923" cy="442978"/>
            <a:chOff x="0" y="0"/>
            <a:chExt cx="1173172" cy="16389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173172" cy="163892"/>
            </a:xfrm>
            <a:custGeom>
              <a:avLst/>
              <a:gdLst/>
              <a:ahLst/>
              <a:cxnLst/>
              <a:rect r="r" b="b" t="t" l="l"/>
              <a:pathLst>
                <a:path h="163892" w="1173172">
                  <a:moveTo>
                    <a:pt x="0" y="0"/>
                  </a:moveTo>
                  <a:lnTo>
                    <a:pt x="1173172" y="0"/>
                  </a:lnTo>
                  <a:lnTo>
                    <a:pt x="1173172" y="163892"/>
                  </a:lnTo>
                  <a:lnTo>
                    <a:pt x="0" y="16389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66675"/>
              <a:ext cx="1173172" cy="972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76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938457" y="2698279"/>
            <a:ext cx="3170923" cy="442978"/>
            <a:chOff x="0" y="0"/>
            <a:chExt cx="1173172" cy="16389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173172" cy="163892"/>
            </a:xfrm>
            <a:custGeom>
              <a:avLst/>
              <a:gdLst/>
              <a:ahLst/>
              <a:cxnLst/>
              <a:rect r="r" b="b" t="t" l="l"/>
              <a:pathLst>
                <a:path h="163892" w="1173172">
                  <a:moveTo>
                    <a:pt x="0" y="0"/>
                  </a:moveTo>
                  <a:lnTo>
                    <a:pt x="1173172" y="0"/>
                  </a:lnTo>
                  <a:lnTo>
                    <a:pt x="1173172" y="163892"/>
                  </a:lnTo>
                  <a:lnTo>
                    <a:pt x="0" y="16389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66675"/>
              <a:ext cx="1173172" cy="972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76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3938457" y="3265082"/>
            <a:ext cx="3170923" cy="442978"/>
            <a:chOff x="0" y="0"/>
            <a:chExt cx="1173172" cy="16389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173172" cy="163892"/>
            </a:xfrm>
            <a:custGeom>
              <a:avLst/>
              <a:gdLst/>
              <a:ahLst/>
              <a:cxnLst/>
              <a:rect r="r" b="b" t="t" l="l"/>
              <a:pathLst>
                <a:path h="163892" w="1173172">
                  <a:moveTo>
                    <a:pt x="0" y="0"/>
                  </a:moveTo>
                  <a:lnTo>
                    <a:pt x="1173172" y="0"/>
                  </a:lnTo>
                  <a:lnTo>
                    <a:pt x="1173172" y="163892"/>
                  </a:lnTo>
                  <a:lnTo>
                    <a:pt x="0" y="16389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66675"/>
              <a:ext cx="1173172" cy="972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76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3938457" y="3831885"/>
            <a:ext cx="3170923" cy="442978"/>
            <a:chOff x="0" y="0"/>
            <a:chExt cx="1173172" cy="16389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173172" cy="163892"/>
            </a:xfrm>
            <a:custGeom>
              <a:avLst/>
              <a:gdLst/>
              <a:ahLst/>
              <a:cxnLst/>
              <a:rect r="r" b="b" t="t" l="l"/>
              <a:pathLst>
                <a:path h="163892" w="1173172">
                  <a:moveTo>
                    <a:pt x="0" y="0"/>
                  </a:moveTo>
                  <a:lnTo>
                    <a:pt x="1173172" y="0"/>
                  </a:lnTo>
                  <a:lnTo>
                    <a:pt x="1173172" y="163892"/>
                  </a:lnTo>
                  <a:lnTo>
                    <a:pt x="0" y="16389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66675"/>
              <a:ext cx="1173172" cy="972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76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3938457" y="4398688"/>
            <a:ext cx="3170923" cy="442978"/>
            <a:chOff x="0" y="0"/>
            <a:chExt cx="1173172" cy="16389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173172" cy="163892"/>
            </a:xfrm>
            <a:custGeom>
              <a:avLst/>
              <a:gdLst/>
              <a:ahLst/>
              <a:cxnLst/>
              <a:rect r="r" b="b" t="t" l="l"/>
              <a:pathLst>
                <a:path h="163892" w="1173172">
                  <a:moveTo>
                    <a:pt x="0" y="0"/>
                  </a:moveTo>
                  <a:lnTo>
                    <a:pt x="1173172" y="0"/>
                  </a:lnTo>
                  <a:lnTo>
                    <a:pt x="1173172" y="163892"/>
                  </a:lnTo>
                  <a:lnTo>
                    <a:pt x="0" y="16389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66675"/>
              <a:ext cx="1173172" cy="972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76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3938457" y="4965492"/>
            <a:ext cx="3170923" cy="442978"/>
            <a:chOff x="0" y="0"/>
            <a:chExt cx="1173172" cy="16389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173172" cy="163892"/>
            </a:xfrm>
            <a:custGeom>
              <a:avLst/>
              <a:gdLst/>
              <a:ahLst/>
              <a:cxnLst/>
              <a:rect r="r" b="b" t="t" l="l"/>
              <a:pathLst>
                <a:path h="163892" w="1173172">
                  <a:moveTo>
                    <a:pt x="0" y="0"/>
                  </a:moveTo>
                  <a:lnTo>
                    <a:pt x="1173172" y="0"/>
                  </a:lnTo>
                  <a:lnTo>
                    <a:pt x="1173172" y="163892"/>
                  </a:lnTo>
                  <a:lnTo>
                    <a:pt x="0" y="16389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66675"/>
              <a:ext cx="1173172" cy="972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76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3929412" y="7696161"/>
            <a:ext cx="3170923" cy="442978"/>
            <a:chOff x="0" y="0"/>
            <a:chExt cx="1173172" cy="163892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173172" cy="163892"/>
            </a:xfrm>
            <a:custGeom>
              <a:avLst/>
              <a:gdLst/>
              <a:ahLst/>
              <a:cxnLst/>
              <a:rect r="r" b="b" t="t" l="l"/>
              <a:pathLst>
                <a:path h="163892" w="1173172">
                  <a:moveTo>
                    <a:pt x="0" y="0"/>
                  </a:moveTo>
                  <a:lnTo>
                    <a:pt x="1173172" y="0"/>
                  </a:lnTo>
                  <a:lnTo>
                    <a:pt x="1173172" y="163892"/>
                  </a:lnTo>
                  <a:lnTo>
                    <a:pt x="0" y="16389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66675"/>
              <a:ext cx="1173172" cy="972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76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3929412" y="8262964"/>
            <a:ext cx="3170923" cy="442978"/>
            <a:chOff x="0" y="0"/>
            <a:chExt cx="1173172" cy="16389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173172" cy="163892"/>
            </a:xfrm>
            <a:custGeom>
              <a:avLst/>
              <a:gdLst/>
              <a:ahLst/>
              <a:cxnLst/>
              <a:rect r="r" b="b" t="t" l="l"/>
              <a:pathLst>
                <a:path h="163892" w="1173172">
                  <a:moveTo>
                    <a:pt x="0" y="0"/>
                  </a:moveTo>
                  <a:lnTo>
                    <a:pt x="1173172" y="0"/>
                  </a:lnTo>
                  <a:lnTo>
                    <a:pt x="1173172" y="163892"/>
                  </a:lnTo>
                  <a:lnTo>
                    <a:pt x="0" y="16389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66675"/>
              <a:ext cx="1173172" cy="972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76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3929412" y="8829767"/>
            <a:ext cx="3170923" cy="442978"/>
            <a:chOff x="0" y="0"/>
            <a:chExt cx="1173172" cy="163892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173172" cy="163892"/>
            </a:xfrm>
            <a:custGeom>
              <a:avLst/>
              <a:gdLst/>
              <a:ahLst/>
              <a:cxnLst/>
              <a:rect r="r" b="b" t="t" l="l"/>
              <a:pathLst>
                <a:path h="163892" w="1173172">
                  <a:moveTo>
                    <a:pt x="0" y="0"/>
                  </a:moveTo>
                  <a:lnTo>
                    <a:pt x="1173172" y="0"/>
                  </a:lnTo>
                  <a:lnTo>
                    <a:pt x="1173172" y="163892"/>
                  </a:lnTo>
                  <a:lnTo>
                    <a:pt x="0" y="16389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0" y="66675"/>
              <a:ext cx="1173172" cy="972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76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3929412" y="9396571"/>
            <a:ext cx="3170923" cy="442978"/>
            <a:chOff x="0" y="0"/>
            <a:chExt cx="1173172" cy="163892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173172" cy="163892"/>
            </a:xfrm>
            <a:custGeom>
              <a:avLst/>
              <a:gdLst/>
              <a:ahLst/>
              <a:cxnLst/>
              <a:rect r="r" b="b" t="t" l="l"/>
              <a:pathLst>
                <a:path h="163892" w="1173172">
                  <a:moveTo>
                    <a:pt x="0" y="0"/>
                  </a:moveTo>
                  <a:lnTo>
                    <a:pt x="1173172" y="0"/>
                  </a:lnTo>
                  <a:lnTo>
                    <a:pt x="1173172" y="163892"/>
                  </a:lnTo>
                  <a:lnTo>
                    <a:pt x="0" y="16389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40" id="40"/>
            <p:cNvSpPr txBox="true"/>
            <p:nvPr/>
          </p:nvSpPr>
          <p:spPr>
            <a:xfrm>
              <a:off x="0" y="66675"/>
              <a:ext cx="1173172" cy="972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76"/>
                </a:lnSpc>
              </a:pPr>
            </a:p>
          </p:txBody>
        </p:sp>
      </p:grpSp>
      <p:sp>
        <p:nvSpPr>
          <p:cNvPr name="Freeform 41" id="41"/>
          <p:cNvSpPr/>
          <p:nvPr/>
        </p:nvSpPr>
        <p:spPr>
          <a:xfrm flipH="false" flipV="false" rot="0">
            <a:off x="4561478" y="7052544"/>
            <a:ext cx="2195520" cy="541262"/>
          </a:xfrm>
          <a:custGeom>
            <a:avLst/>
            <a:gdLst/>
            <a:ahLst/>
            <a:cxnLst/>
            <a:rect r="r" b="b" t="t" l="l"/>
            <a:pathLst>
              <a:path h="541262" w="2195520">
                <a:moveTo>
                  <a:pt x="0" y="0"/>
                </a:moveTo>
                <a:lnTo>
                  <a:pt x="2195520" y="0"/>
                </a:lnTo>
                <a:lnTo>
                  <a:pt x="2195520" y="541262"/>
                </a:lnTo>
                <a:lnTo>
                  <a:pt x="0" y="5412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3437528" y="6440464"/>
            <a:ext cx="552994" cy="1000894"/>
          </a:xfrm>
          <a:custGeom>
            <a:avLst/>
            <a:gdLst/>
            <a:ahLst/>
            <a:cxnLst/>
            <a:rect r="r" b="b" t="t" l="l"/>
            <a:pathLst>
              <a:path h="1000894" w="552994">
                <a:moveTo>
                  <a:pt x="0" y="0"/>
                </a:moveTo>
                <a:lnTo>
                  <a:pt x="552994" y="0"/>
                </a:lnTo>
                <a:lnTo>
                  <a:pt x="552994" y="1000894"/>
                </a:lnTo>
                <a:lnTo>
                  <a:pt x="0" y="10008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3377918" y="3302328"/>
            <a:ext cx="459543" cy="423928"/>
          </a:xfrm>
          <a:custGeom>
            <a:avLst/>
            <a:gdLst/>
            <a:ahLst/>
            <a:cxnLst/>
            <a:rect r="r" b="b" t="t" l="l"/>
            <a:pathLst>
              <a:path h="423928" w="459543">
                <a:moveTo>
                  <a:pt x="0" y="0"/>
                </a:moveTo>
                <a:lnTo>
                  <a:pt x="459543" y="0"/>
                </a:lnTo>
                <a:lnTo>
                  <a:pt x="459543" y="423928"/>
                </a:lnTo>
                <a:lnTo>
                  <a:pt x="0" y="4239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3437528" y="1320321"/>
            <a:ext cx="409496" cy="571722"/>
          </a:xfrm>
          <a:custGeom>
            <a:avLst/>
            <a:gdLst/>
            <a:ahLst/>
            <a:cxnLst/>
            <a:rect r="r" b="b" t="t" l="l"/>
            <a:pathLst>
              <a:path h="571722" w="409496">
                <a:moveTo>
                  <a:pt x="0" y="0"/>
                </a:moveTo>
                <a:lnTo>
                  <a:pt x="409496" y="0"/>
                </a:lnTo>
                <a:lnTo>
                  <a:pt x="409496" y="571723"/>
                </a:lnTo>
                <a:lnTo>
                  <a:pt x="0" y="57172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3396975" y="2735525"/>
            <a:ext cx="532438" cy="450576"/>
          </a:xfrm>
          <a:custGeom>
            <a:avLst/>
            <a:gdLst/>
            <a:ahLst/>
            <a:cxnLst/>
            <a:rect r="r" b="b" t="t" l="l"/>
            <a:pathLst>
              <a:path h="450576" w="532438">
                <a:moveTo>
                  <a:pt x="0" y="0"/>
                </a:moveTo>
                <a:lnTo>
                  <a:pt x="532437" y="0"/>
                </a:lnTo>
                <a:lnTo>
                  <a:pt x="532437" y="450575"/>
                </a:lnTo>
                <a:lnTo>
                  <a:pt x="0" y="45057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3377918" y="3794545"/>
            <a:ext cx="491884" cy="537579"/>
          </a:xfrm>
          <a:custGeom>
            <a:avLst/>
            <a:gdLst/>
            <a:ahLst/>
            <a:cxnLst/>
            <a:rect r="r" b="b" t="t" l="l"/>
            <a:pathLst>
              <a:path h="537579" w="491884">
                <a:moveTo>
                  <a:pt x="0" y="0"/>
                </a:moveTo>
                <a:lnTo>
                  <a:pt x="491884" y="0"/>
                </a:lnTo>
                <a:lnTo>
                  <a:pt x="491884" y="537578"/>
                </a:lnTo>
                <a:lnTo>
                  <a:pt x="0" y="53757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3320025" y="4398688"/>
            <a:ext cx="517436" cy="513673"/>
          </a:xfrm>
          <a:custGeom>
            <a:avLst/>
            <a:gdLst/>
            <a:ahLst/>
            <a:cxnLst/>
            <a:rect r="r" b="b" t="t" l="l"/>
            <a:pathLst>
              <a:path h="513673" w="517436">
                <a:moveTo>
                  <a:pt x="0" y="0"/>
                </a:moveTo>
                <a:lnTo>
                  <a:pt x="517436" y="0"/>
                </a:lnTo>
                <a:lnTo>
                  <a:pt x="517436" y="513673"/>
                </a:lnTo>
                <a:lnTo>
                  <a:pt x="0" y="51367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3364633" y="5026661"/>
            <a:ext cx="472828" cy="401904"/>
          </a:xfrm>
          <a:custGeom>
            <a:avLst/>
            <a:gdLst/>
            <a:ahLst/>
            <a:cxnLst/>
            <a:rect r="r" b="b" t="t" l="l"/>
            <a:pathLst>
              <a:path h="401904" w="472828">
                <a:moveTo>
                  <a:pt x="0" y="0"/>
                </a:moveTo>
                <a:lnTo>
                  <a:pt x="472828" y="0"/>
                </a:lnTo>
                <a:lnTo>
                  <a:pt x="472828" y="401903"/>
                </a:lnTo>
                <a:lnTo>
                  <a:pt x="0" y="40190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3320025" y="8195371"/>
            <a:ext cx="531599" cy="528276"/>
          </a:xfrm>
          <a:custGeom>
            <a:avLst/>
            <a:gdLst/>
            <a:ahLst/>
            <a:cxnLst/>
            <a:rect r="r" b="b" t="t" l="l"/>
            <a:pathLst>
              <a:path h="528276" w="531599">
                <a:moveTo>
                  <a:pt x="0" y="0"/>
                </a:moveTo>
                <a:lnTo>
                  <a:pt x="531599" y="0"/>
                </a:lnTo>
                <a:lnTo>
                  <a:pt x="531599" y="528276"/>
                </a:lnTo>
                <a:lnTo>
                  <a:pt x="0" y="52827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6500769" y="9925274"/>
            <a:ext cx="673319" cy="673319"/>
          </a:xfrm>
          <a:custGeom>
            <a:avLst/>
            <a:gdLst/>
            <a:ahLst/>
            <a:cxnLst/>
            <a:rect r="r" b="b" t="t" l="l"/>
            <a:pathLst>
              <a:path h="673319" w="673319">
                <a:moveTo>
                  <a:pt x="0" y="0"/>
                </a:moveTo>
                <a:lnTo>
                  <a:pt x="673319" y="0"/>
                </a:lnTo>
                <a:lnTo>
                  <a:pt x="673319" y="673319"/>
                </a:lnTo>
                <a:lnTo>
                  <a:pt x="0" y="67331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0">
            <a:off x="2209239" y="10080811"/>
            <a:ext cx="888896" cy="517782"/>
          </a:xfrm>
          <a:custGeom>
            <a:avLst/>
            <a:gdLst/>
            <a:ahLst/>
            <a:cxnLst/>
            <a:rect r="r" b="b" t="t" l="l"/>
            <a:pathLst>
              <a:path h="517782" w="888896">
                <a:moveTo>
                  <a:pt x="0" y="0"/>
                </a:moveTo>
                <a:lnTo>
                  <a:pt x="888896" y="0"/>
                </a:lnTo>
                <a:lnTo>
                  <a:pt x="888896" y="517782"/>
                </a:lnTo>
                <a:lnTo>
                  <a:pt x="0" y="517782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0" t="0" r="0" b="0"/>
            </a:stretch>
          </a:blipFill>
        </p:spPr>
      </p:sp>
      <p:grpSp>
        <p:nvGrpSpPr>
          <p:cNvPr name="Group 52" id="52"/>
          <p:cNvGrpSpPr/>
          <p:nvPr/>
        </p:nvGrpSpPr>
        <p:grpSpPr>
          <a:xfrm rot="0">
            <a:off x="3724031" y="5710762"/>
            <a:ext cx="3385349" cy="607472"/>
            <a:chOff x="0" y="0"/>
            <a:chExt cx="1252505" cy="224751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1252505" cy="224751"/>
            </a:xfrm>
            <a:custGeom>
              <a:avLst/>
              <a:gdLst/>
              <a:ahLst/>
              <a:cxnLst/>
              <a:rect r="r" b="b" t="t" l="l"/>
              <a:pathLst>
                <a:path h="224751" w="1252505">
                  <a:moveTo>
                    <a:pt x="0" y="0"/>
                  </a:moveTo>
                  <a:lnTo>
                    <a:pt x="1252505" y="0"/>
                  </a:lnTo>
                  <a:lnTo>
                    <a:pt x="1252505" y="224751"/>
                  </a:lnTo>
                  <a:lnTo>
                    <a:pt x="0" y="224751"/>
                  </a:lnTo>
                  <a:close/>
                </a:path>
              </a:pathLst>
            </a:custGeom>
            <a:solidFill>
              <a:srgbClr val="E0E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54" id="54"/>
            <p:cNvSpPr txBox="true"/>
            <p:nvPr/>
          </p:nvSpPr>
          <p:spPr>
            <a:xfrm>
              <a:off x="0" y="66675"/>
              <a:ext cx="1252505" cy="1580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76"/>
                </a:lnSpc>
              </a:pP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5249816" y="5422989"/>
            <a:ext cx="376666" cy="348524"/>
            <a:chOff x="0" y="0"/>
            <a:chExt cx="812800" cy="752072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812800" cy="752072"/>
            </a:xfrm>
            <a:custGeom>
              <a:avLst/>
              <a:gdLst/>
              <a:ahLst/>
              <a:cxnLst/>
              <a:rect r="r" b="b" t="t" l="l"/>
              <a:pathLst>
                <a:path h="752072" w="812800">
                  <a:moveTo>
                    <a:pt x="406400" y="752072"/>
                  </a:moveTo>
                  <a:lnTo>
                    <a:pt x="0" y="345672"/>
                  </a:lnTo>
                  <a:lnTo>
                    <a:pt x="203200" y="345672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345672"/>
                  </a:lnTo>
                  <a:lnTo>
                    <a:pt x="812800" y="345672"/>
                  </a:lnTo>
                  <a:lnTo>
                    <a:pt x="406400" y="752072"/>
                  </a:lnTo>
                  <a:close/>
                </a:path>
              </a:pathLst>
            </a:custGeom>
            <a:solidFill>
              <a:srgbClr val="FF3EDA"/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203200" y="28575"/>
              <a:ext cx="406400" cy="6218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79"/>
                </a:lnSpc>
              </a:pPr>
            </a:p>
          </p:txBody>
        </p:sp>
      </p:grpSp>
      <p:sp>
        <p:nvSpPr>
          <p:cNvPr name="TextBox 58" id="58"/>
          <p:cNvSpPr txBox="true"/>
          <p:nvPr/>
        </p:nvSpPr>
        <p:spPr>
          <a:xfrm rot="0">
            <a:off x="1431808" y="276699"/>
            <a:ext cx="4995208" cy="500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9"/>
              </a:lnSpc>
            </a:pPr>
            <a:r>
              <a:rPr lang="en-US" sz="3921">
                <a:solidFill>
                  <a:srgbClr val="4370E4"/>
                </a:solidFill>
                <a:latin typeface="にくまる"/>
                <a:ea typeface="にくまる"/>
                <a:cs typeface="にくまる"/>
                <a:sym typeface="にくまる"/>
              </a:rPr>
              <a:t>1日のスケジュール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620449" y="1550228"/>
            <a:ext cx="1297338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起きる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237665" y="1550228"/>
            <a:ext cx="1194144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6:00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1620449" y="2127245"/>
            <a:ext cx="1297338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朝食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237665" y="2127245"/>
            <a:ext cx="1194144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6:40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1620449" y="2960512"/>
            <a:ext cx="1297338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準備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237665" y="2704262"/>
            <a:ext cx="1194144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7:00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620449" y="3855703"/>
            <a:ext cx="1297338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学校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237665" y="3281279"/>
            <a:ext cx="1194144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7:30</a:t>
            </a:r>
          </a:p>
        </p:txBody>
      </p:sp>
      <p:sp>
        <p:nvSpPr>
          <p:cNvPr name="TextBox 67" id="67"/>
          <p:cNvSpPr txBox="true"/>
          <p:nvPr/>
        </p:nvSpPr>
        <p:spPr>
          <a:xfrm rot="5400000">
            <a:off x="315212" y="3923156"/>
            <a:ext cx="599039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〜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237665" y="4375570"/>
            <a:ext cx="1194144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15:30</a:t>
            </a:r>
          </a:p>
        </p:txBody>
      </p:sp>
      <p:sp>
        <p:nvSpPr>
          <p:cNvPr name="TextBox 69" id="69"/>
          <p:cNvSpPr txBox="true"/>
          <p:nvPr/>
        </p:nvSpPr>
        <p:spPr>
          <a:xfrm rot="5400000">
            <a:off x="332792" y="5007922"/>
            <a:ext cx="599039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〜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255243" y="5444988"/>
            <a:ext cx="1194144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17:00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1620449" y="4955511"/>
            <a:ext cx="1297338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自由</a:t>
            </a:r>
          </a:p>
        </p:txBody>
      </p:sp>
      <p:sp>
        <p:nvSpPr>
          <p:cNvPr name="TextBox 72" id="72"/>
          <p:cNvSpPr txBox="true"/>
          <p:nvPr/>
        </p:nvSpPr>
        <p:spPr>
          <a:xfrm rot="5400000">
            <a:off x="332792" y="6064160"/>
            <a:ext cx="599039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〜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255243" y="6539278"/>
            <a:ext cx="1194144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18:00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1620449" y="5706949"/>
            <a:ext cx="1297338" cy="951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宿題</a:t>
            </a:r>
          </a:p>
          <a:p>
            <a:pPr algn="l">
              <a:lnSpc>
                <a:spcPts val="2449"/>
              </a:lnSpc>
            </a:pPr>
          </a:p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勉強</a:t>
            </a:r>
          </a:p>
        </p:txBody>
      </p:sp>
      <p:sp>
        <p:nvSpPr>
          <p:cNvPr name="TextBox 75" id="75"/>
          <p:cNvSpPr txBox="true"/>
          <p:nvPr/>
        </p:nvSpPr>
        <p:spPr>
          <a:xfrm rot="5400000">
            <a:off x="315212" y="7181156"/>
            <a:ext cx="599039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〜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237665" y="7656273"/>
            <a:ext cx="1194144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19:30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1620449" y="7119219"/>
            <a:ext cx="1297338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夕食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272822" y="8321939"/>
            <a:ext cx="1194144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20:30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1620449" y="8321939"/>
            <a:ext cx="1297338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お風呂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1620449" y="8987605"/>
            <a:ext cx="1297338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歯磨き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1620449" y="9738995"/>
            <a:ext cx="1297338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寝る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272822" y="8987605"/>
            <a:ext cx="1194144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21:00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237665" y="9738995"/>
            <a:ext cx="1194144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21:30</a:t>
            </a:r>
          </a:p>
        </p:txBody>
      </p:sp>
      <p:sp>
        <p:nvSpPr>
          <p:cNvPr name="TextBox 84" id="84"/>
          <p:cNvSpPr txBox="true"/>
          <p:nvPr/>
        </p:nvSpPr>
        <p:spPr>
          <a:xfrm rot="0">
            <a:off x="4745245" y="1008966"/>
            <a:ext cx="1971790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朝やること</a:t>
            </a:r>
          </a:p>
        </p:txBody>
      </p:sp>
      <p:sp>
        <p:nvSpPr>
          <p:cNvPr name="TextBox 85" id="85"/>
          <p:cNvSpPr txBox="true"/>
          <p:nvPr/>
        </p:nvSpPr>
        <p:spPr>
          <a:xfrm rot="0">
            <a:off x="4530561" y="1601918"/>
            <a:ext cx="1971790" cy="31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24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顔を洗う</a:t>
            </a:r>
          </a:p>
        </p:txBody>
      </p:sp>
      <p:sp>
        <p:nvSpPr>
          <p:cNvPr name="TextBox 86" id="86"/>
          <p:cNvSpPr txBox="true"/>
          <p:nvPr/>
        </p:nvSpPr>
        <p:spPr>
          <a:xfrm rot="0">
            <a:off x="4530561" y="2197297"/>
            <a:ext cx="1971790" cy="31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24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着替え</a:t>
            </a:r>
          </a:p>
        </p:txBody>
      </p:sp>
      <p:sp>
        <p:nvSpPr>
          <p:cNvPr name="TextBox 87" id="87"/>
          <p:cNvSpPr txBox="true"/>
          <p:nvPr/>
        </p:nvSpPr>
        <p:spPr>
          <a:xfrm rot="0">
            <a:off x="4530561" y="2792675"/>
            <a:ext cx="1971790" cy="31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24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朝勉</a:t>
            </a:r>
          </a:p>
        </p:txBody>
      </p:sp>
      <p:sp>
        <p:nvSpPr>
          <p:cNvPr name="TextBox 88" id="88"/>
          <p:cNvSpPr txBox="true"/>
          <p:nvPr/>
        </p:nvSpPr>
        <p:spPr>
          <a:xfrm rot="0">
            <a:off x="4530561" y="3359478"/>
            <a:ext cx="1971790" cy="31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24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ご飯を食べる</a:t>
            </a:r>
          </a:p>
        </p:txBody>
      </p:sp>
      <p:sp>
        <p:nvSpPr>
          <p:cNvPr name="TextBox 89" id="89"/>
          <p:cNvSpPr txBox="true"/>
          <p:nvPr/>
        </p:nvSpPr>
        <p:spPr>
          <a:xfrm rot="0">
            <a:off x="4426159" y="3955710"/>
            <a:ext cx="2195520" cy="31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24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トイレ・歯磨き</a:t>
            </a:r>
          </a:p>
        </p:txBody>
      </p:sp>
      <p:sp>
        <p:nvSpPr>
          <p:cNvPr name="TextBox 90" id="90"/>
          <p:cNvSpPr txBox="true"/>
          <p:nvPr/>
        </p:nvSpPr>
        <p:spPr>
          <a:xfrm rot="0">
            <a:off x="3963333" y="4545570"/>
            <a:ext cx="3420908" cy="257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20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ハンカチ・ティッシュ</a:t>
            </a:r>
          </a:p>
        </p:txBody>
      </p:sp>
      <p:sp>
        <p:nvSpPr>
          <p:cNvPr name="TextBox 91" id="91"/>
          <p:cNvSpPr txBox="true"/>
          <p:nvPr/>
        </p:nvSpPr>
        <p:spPr>
          <a:xfrm rot="0">
            <a:off x="4530561" y="5059888"/>
            <a:ext cx="1971790" cy="31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24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靴下を履く</a:t>
            </a:r>
          </a:p>
        </p:txBody>
      </p:sp>
      <p:sp>
        <p:nvSpPr>
          <p:cNvPr name="TextBox 92" id="92"/>
          <p:cNvSpPr txBox="true"/>
          <p:nvPr/>
        </p:nvSpPr>
        <p:spPr>
          <a:xfrm rot="0">
            <a:off x="3804420" y="6033567"/>
            <a:ext cx="3227229" cy="265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9"/>
              </a:lnSpc>
            </a:pPr>
            <a:r>
              <a:rPr lang="en-US" sz="2221">
                <a:solidFill>
                  <a:srgbClr val="C54E54"/>
                </a:solidFill>
                <a:latin typeface="にくまる"/>
                <a:ea typeface="にくまる"/>
                <a:cs typeface="にくまる"/>
                <a:sym typeface="にくまる"/>
              </a:rPr>
              <a:t>荷物を持って学校へ行く</a:t>
            </a:r>
          </a:p>
        </p:txBody>
      </p:sp>
      <p:sp>
        <p:nvSpPr>
          <p:cNvPr name="TextBox 93" id="93"/>
          <p:cNvSpPr txBox="true"/>
          <p:nvPr/>
        </p:nvSpPr>
        <p:spPr>
          <a:xfrm rot="0">
            <a:off x="4455226" y="8356506"/>
            <a:ext cx="1971790" cy="31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24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宿題・勉強</a:t>
            </a:r>
          </a:p>
        </p:txBody>
      </p:sp>
      <p:sp>
        <p:nvSpPr>
          <p:cNvPr name="TextBox 94" id="94"/>
          <p:cNvSpPr txBox="true"/>
          <p:nvPr/>
        </p:nvSpPr>
        <p:spPr>
          <a:xfrm rot="0">
            <a:off x="4528979" y="7807497"/>
            <a:ext cx="1971790" cy="31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24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荷物を出す</a:t>
            </a:r>
          </a:p>
        </p:txBody>
      </p:sp>
      <p:sp>
        <p:nvSpPr>
          <p:cNvPr name="TextBox 95" id="95"/>
          <p:cNvSpPr txBox="true"/>
          <p:nvPr/>
        </p:nvSpPr>
        <p:spPr>
          <a:xfrm rot="0">
            <a:off x="4521516" y="8924163"/>
            <a:ext cx="1971790" cy="31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24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明日の時間割</a:t>
            </a:r>
          </a:p>
        </p:txBody>
      </p:sp>
      <p:sp>
        <p:nvSpPr>
          <p:cNvPr name="TextBox 96" id="96"/>
          <p:cNvSpPr txBox="true"/>
          <p:nvPr/>
        </p:nvSpPr>
        <p:spPr>
          <a:xfrm rot="0">
            <a:off x="4521516" y="9490967"/>
            <a:ext cx="1971790" cy="31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24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明日の準備</a:t>
            </a:r>
          </a:p>
        </p:txBody>
      </p:sp>
      <p:sp>
        <p:nvSpPr>
          <p:cNvPr name="TextBox 97" id="97"/>
          <p:cNvSpPr txBox="true"/>
          <p:nvPr/>
        </p:nvSpPr>
        <p:spPr>
          <a:xfrm rot="0">
            <a:off x="4757731" y="7179036"/>
            <a:ext cx="1971790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夜やること</a:t>
            </a:r>
          </a:p>
        </p:txBody>
      </p:sp>
      <p:sp>
        <p:nvSpPr>
          <p:cNvPr name="TextBox 98" id="98"/>
          <p:cNvSpPr txBox="true"/>
          <p:nvPr/>
        </p:nvSpPr>
        <p:spPr>
          <a:xfrm rot="0">
            <a:off x="1706301" y="1337699"/>
            <a:ext cx="315555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お</a:t>
            </a:r>
          </a:p>
        </p:txBody>
      </p:sp>
      <p:sp>
        <p:nvSpPr>
          <p:cNvPr name="TextBox 99" id="99"/>
          <p:cNvSpPr txBox="true"/>
          <p:nvPr/>
        </p:nvSpPr>
        <p:spPr>
          <a:xfrm rot="0">
            <a:off x="1540635" y="1915389"/>
            <a:ext cx="1221749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ちょうしょく</a:t>
            </a:r>
          </a:p>
        </p:txBody>
      </p:sp>
      <p:sp>
        <p:nvSpPr>
          <p:cNvPr name="TextBox 100" id="100"/>
          <p:cNvSpPr txBox="true"/>
          <p:nvPr/>
        </p:nvSpPr>
        <p:spPr>
          <a:xfrm rot="0">
            <a:off x="1624475" y="2699140"/>
            <a:ext cx="876588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じゅんび</a:t>
            </a:r>
          </a:p>
        </p:txBody>
      </p:sp>
      <p:sp>
        <p:nvSpPr>
          <p:cNvPr name="TextBox 101" id="101"/>
          <p:cNvSpPr txBox="true"/>
          <p:nvPr/>
        </p:nvSpPr>
        <p:spPr>
          <a:xfrm rot="0">
            <a:off x="1620449" y="3591346"/>
            <a:ext cx="876588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がっこう</a:t>
            </a:r>
          </a:p>
        </p:txBody>
      </p:sp>
      <p:sp>
        <p:nvSpPr>
          <p:cNvPr name="TextBox 102" id="102"/>
          <p:cNvSpPr txBox="true"/>
          <p:nvPr/>
        </p:nvSpPr>
        <p:spPr>
          <a:xfrm rot="0">
            <a:off x="1706301" y="4701324"/>
            <a:ext cx="876588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じゆう</a:t>
            </a:r>
          </a:p>
        </p:txBody>
      </p:sp>
      <p:sp>
        <p:nvSpPr>
          <p:cNvPr name="TextBox 103" id="103"/>
          <p:cNvSpPr txBox="true"/>
          <p:nvPr/>
        </p:nvSpPr>
        <p:spPr>
          <a:xfrm rot="0">
            <a:off x="1540635" y="5457139"/>
            <a:ext cx="962440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しゅくだい</a:t>
            </a:r>
          </a:p>
        </p:txBody>
      </p:sp>
      <p:sp>
        <p:nvSpPr>
          <p:cNvPr name="TextBox 104" id="104"/>
          <p:cNvSpPr txBox="true"/>
          <p:nvPr/>
        </p:nvSpPr>
        <p:spPr>
          <a:xfrm rot="0">
            <a:off x="1540635" y="6101851"/>
            <a:ext cx="962440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べんきょう</a:t>
            </a:r>
          </a:p>
        </p:txBody>
      </p:sp>
      <p:sp>
        <p:nvSpPr>
          <p:cNvPr name="TextBox 105" id="105"/>
          <p:cNvSpPr txBox="true"/>
          <p:nvPr/>
        </p:nvSpPr>
        <p:spPr>
          <a:xfrm rot="0">
            <a:off x="1598364" y="6870489"/>
            <a:ext cx="1221749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ゆうしょく</a:t>
            </a:r>
          </a:p>
        </p:txBody>
      </p:sp>
      <p:sp>
        <p:nvSpPr>
          <p:cNvPr name="TextBox 106" id="106"/>
          <p:cNvSpPr txBox="true"/>
          <p:nvPr/>
        </p:nvSpPr>
        <p:spPr>
          <a:xfrm rot="0">
            <a:off x="2058743" y="8111514"/>
            <a:ext cx="876588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ふ ろ</a:t>
            </a:r>
          </a:p>
        </p:txBody>
      </p:sp>
      <p:sp>
        <p:nvSpPr>
          <p:cNvPr name="TextBox 107" id="107"/>
          <p:cNvSpPr txBox="true"/>
          <p:nvPr/>
        </p:nvSpPr>
        <p:spPr>
          <a:xfrm rot="0">
            <a:off x="1703690" y="8749480"/>
            <a:ext cx="876588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は みが</a:t>
            </a:r>
          </a:p>
        </p:txBody>
      </p:sp>
      <p:sp>
        <p:nvSpPr>
          <p:cNvPr name="TextBox 108" id="108"/>
          <p:cNvSpPr txBox="true"/>
          <p:nvPr/>
        </p:nvSpPr>
        <p:spPr>
          <a:xfrm rot="0">
            <a:off x="1706301" y="9529445"/>
            <a:ext cx="315555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ね</a:t>
            </a:r>
          </a:p>
        </p:txBody>
      </p:sp>
      <p:sp>
        <p:nvSpPr>
          <p:cNvPr name="TextBox 109" id="109"/>
          <p:cNvSpPr txBox="true"/>
          <p:nvPr/>
        </p:nvSpPr>
        <p:spPr>
          <a:xfrm rot="0">
            <a:off x="4745245" y="784575"/>
            <a:ext cx="504570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あさ</a:t>
            </a:r>
          </a:p>
        </p:txBody>
      </p:sp>
      <p:sp>
        <p:nvSpPr>
          <p:cNvPr name="TextBox 110" id="110"/>
          <p:cNvSpPr txBox="true"/>
          <p:nvPr/>
        </p:nvSpPr>
        <p:spPr>
          <a:xfrm rot="0">
            <a:off x="4745245" y="6969486"/>
            <a:ext cx="504570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よる</a:t>
            </a:r>
          </a:p>
        </p:txBody>
      </p:sp>
      <p:sp>
        <p:nvSpPr>
          <p:cNvPr name="TextBox 111" id="111"/>
          <p:cNvSpPr txBox="true"/>
          <p:nvPr/>
        </p:nvSpPr>
        <p:spPr>
          <a:xfrm rot="0">
            <a:off x="4886508" y="1418671"/>
            <a:ext cx="504570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かお</a:t>
            </a:r>
          </a:p>
        </p:txBody>
      </p:sp>
      <p:sp>
        <p:nvSpPr>
          <p:cNvPr name="TextBox 112" id="112"/>
          <p:cNvSpPr txBox="true"/>
          <p:nvPr/>
        </p:nvSpPr>
        <p:spPr>
          <a:xfrm rot="0">
            <a:off x="5523918" y="1428054"/>
            <a:ext cx="504570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あら</a:t>
            </a:r>
          </a:p>
        </p:txBody>
      </p:sp>
      <p:sp>
        <p:nvSpPr>
          <p:cNvPr name="TextBox 113" id="113"/>
          <p:cNvSpPr txBox="true"/>
          <p:nvPr/>
        </p:nvSpPr>
        <p:spPr>
          <a:xfrm rot="0">
            <a:off x="5138793" y="2017175"/>
            <a:ext cx="504570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き が</a:t>
            </a:r>
          </a:p>
        </p:txBody>
      </p:sp>
      <p:sp>
        <p:nvSpPr>
          <p:cNvPr name="TextBox 114" id="114"/>
          <p:cNvSpPr txBox="true"/>
          <p:nvPr/>
        </p:nvSpPr>
        <p:spPr>
          <a:xfrm rot="0">
            <a:off x="5163633" y="2612554"/>
            <a:ext cx="756855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あさべん</a:t>
            </a:r>
          </a:p>
        </p:txBody>
      </p:sp>
      <p:sp>
        <p:nvSpPr>
          <p:cNvPr name="TextBox 115" id="115"/>
          <p:cNvSpPr txBox="true"/>
          <p:nvPr/>
        </p:nvSpPr>
        <p:spPr>
          <a:xfrm rot="0">
            <a:off x="4911348" y="3169832"/>
            <a:ext cx="504570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はん</a:t>
            </a:r>
          </a:p>
        </p:txBody>
      </p:sp>
      <p:sp>
        <p:nvSpPr>
          <p:cNvPr name="TextBox 116" id="116"/>
          <p:cNvSpPr txBox="true"/>
          <p:nvPr/>
        </p:nvSpPr>
        <p:spPr>
          <a:xfrm rot="0">
            <a:off x="5542061" y="3185613"/>
            <a:ext cx="504570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た</a:t>
            </a:r>
          </a:p>
        </p:txBody>
      </p:sp>
      <p:sp>
        <p:nvSpPr>
          <p:cNvPr name="TextBox 117" id="117"/>
          <p:cNvSpPr txBox="true"/>
          <p:nvPr/>
        </p:nvSpPr>
        <p:spPr>
          <a:xfrm rot="0">
            <a:off x="5740185" y="3774735"/>
            <a:ext cx="876588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は みが</a:t>
            </a:r>
          </a:p>
        </p:txBody>
      </p:sp>
      <p:sp>
        <p:nvSpPr>
          <p:cNvPr name="TextBox 118" id="118"/>
          <p:cNvSpPr txBox="true"/>
          <p:nvPr/>
        </p:nvSpPr>
        <p:spPr>
          <a:xfrm rot="0">
            <a:off x="4684705" y="4859008"/>
            <a:ext cx="876588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くつした</a:t>
            </a:r>
          </a:p>
        </p:txBody>
      </p:sp>
      <p:sp>
        <p:nvSpPr>
          <p:cNvPr name="TextBox 119" id="119"/>
          <p:cNvSpPr txBox="true"/>
          <p:nvPr/>
        </p:nvSpPr>
        <p:spPr>
          <a:xfrm rot="0">
            <a:off x="5712934" y="4878058"/>
            <a:ext cx="315555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は</a:t>
            </a:r>
          </a:p>
        </p:txBody>
      </p:sp>
      <p:sp>
        <p:nvSpPr>
          <p:cNvPr name="TextBox 120" id="120"/>
          <p:cNvSpPr txBox="true"/>
          <p:nvPr/>
        </p:nvSpPr>
        <p:spPr>
          <a:xfrm rot="0">
            <a:off x="4781811" y="7616692"/>
            <a:ext cx="695876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にもつ</a:t>
            </a:r>
          </a:p>
        </p:txBody>
      </p:sp>
      <p:sp>
        <p:nvSpPr>
          <p:cNvPr name="TextBox 121" id="121"/>
          <p:cNvSpPr txBox="true"/>
          <p:nvPr/>
        </p:nvSpPr>
        <p:spPr>
          <a:xfrm rot="0">
            <a:off x="5722032" y="7631906"/>
            <a:ext cx="315555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だ</a:t>
            </a:r>
          </a:p>
        </p:txBody>
      </p:sp>
      <p:sp>
        <p:nvSpPr>
          <p:cNvPr name="TextBox 122" id="122"/>
          <p:cNvSpPr txBox="true"/>
          <p:nvPr/>
        </p:nvSpPr>
        <p:spPr>
          <a:xfrm rot="0">
            <a:off x="4561478" y="8167714"/>
            <a:ext cx="962440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しゅくだい</a:t>
            </a:r>
          </a:p>
        </p:txBody>
      </p:sp>
      <p:sp>
        <p:nvSpPr>
          <p:cNvPr name="TextBox 123" id="123"/>
          <p:cNvSpPr txBox="true"/>
          <p:nvPr/>
        </p:nvSpPr>
        <p:spPr>
          <a:xfrm rot="0">
            <a:off x="5562018" y="8167714"/>
            <a:ext cx="962440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べんきょう</a:t>
            </a:r>
          </a:p>
        </p:txBody>
      </p:sp>
      <p:sp>
        <p:nvSpPr>
          <p:cNvPr name="TextBox 124" id="124"/>
          <p:cNvSpPr txBox="true"/>
          <p:nvPr/>
        </p:nvSpPr>
        <p:spPr>
          <a:xfrm rot="0">
            <a:off x="4594574" y="8733418"/>
            <a:ext cx="695876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あした</a:t>
            </a:r>
          </a:p>
        </p:txBody>
      </p:sp>
      <p:sp>
        <p:nvSpPr>
          <p:cNvPr name="TextBox 125" id="125"/>
          <p:cNvSpPr txBox="true"/>
          <p:nvPr/>
        </p:nvSpPr>
        <p:spPr>
          <a:xfrm rot="0">
            <a:off x="5523918" y="8715467"/>
            <a:ext cx="962440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じかんわり</a:t>
            </a:r>
          </a:p>
        </p:txBody>
      </p:sp>
      <p:sp>
        <p:nvSpPr>
          <p:cNvPr name="TextBox 126" id="126"/>
          <p:cNvSpPr txBox="true"/>
          <p:nvPr/>
        </p:nvSpPr>
        <p:spPr>
          <a:xfrm rot="0">
            <a:off x="4781811" y="9292649"/>
            <a:ext cx="695876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あした</a:t>
            </a:r>
          </a:p>
        </p:txBody>
      </p:sp>
      <p:sp>
        <p:nvSpPr>
          <p:cNvPr name="TextBox 127" id="127"/>
          <p:cNvSpPr txBox="true"/>
          <p:nvPr/>
        </p:nvSpPr>
        <p:spPr>
          <a:xfrm rot="0">
            <a:off x="5598018" y="9292649"/>
            <a:ext cx="962440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じゅんび</a:t>
            </a:r>
          </a:p>
        </p:txBody>
      </p:sp>
      <p:sp>
        <p:nvSpPr>
          <p:cNvPr name="TextBox 128" id="128"/>
          <p:cNvSpPr txBox="true"/>
          <p:nvPr/>
        </p:nvSpPr>
        <p:spPr>
          <a:xfrm rot="0">
            <a:off x="3905223" y="5766867"/>
            <a:ext cx="876588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264594"/>
                </a:solidFill>
                <a:latin typeface="にくまる"/>
                <a:ea typeface="にくまる"/>
                <a:cs typeface="にくまる"/>
                <a:sym typeface="にくまる"/>
              </a:rPr>
              <a:t>にもつ</a:t>
            </a:r>
          </a:p>
        </p:txBody>
      </p:sp>
      <p:sp>
        <p:nvSpPr>
          <p:cNvPr name="TextBox 129" id="129"/>
          <p:cNvSpPr txBox="true"/>
          <p:nvPr/>
        </p:nvSpPr>
        <p:spPr>
          <a:xfrm rot="0">
            <a:off x="4757731" y="5800088"/>
            <a:ext cx="284967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264594"/>
                </a:solidFill>
                <a:latin typeface="にくまる"/>
                <a:ea typeface="にくまる"/>
                <a:cs typeface="にくまる"/>
                <a:sym typeface="にくまる"/>
              </a:rPr>
              <a:t>も</a:t>
            </a:r>
          </a:p>
        </p:txBody>
      </p:sp>
      <p:sp>
        <p:nvSpPr>
          <p:cNvPr name="TextBox 130" id="130"/>
          <p:cNvSpPr txBox="true"/>
          <p:nvPr/>
        </p:nvSpPr>
        <p:spPr>
          <a:xfrm rot="0">
            <a:off x="6470150" y="5814492"/>
            <a:ext cx="284967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264594"/>
                </a:solidFill>
                <a:latin typeface="にくまる"/>
                <a:ea typeface="にくまる"/>
                <a:cs typeface="にくまる"/>
                <a:sym typeface="にくまる"/>
              </a:rPr>
              <a:t>い</a:t>
            </a:r>
          </a:p>
        </p:txBody>
      </p:sp>
      <p:sp>
        <p:nvSpPr>
          <p:cNvPr name="TextBox 131" id="131"/>
          <p:cNvSpPr txBox="true"/>
          <p:nvPr/>
        </p:nvSpPr>
        <p:spPr>
          <a:xfrm rot="0">
            <a:off x="5514874" y="5833542"/>
            <a:ext cx="876588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264594"/>
                </a:solidFill>
                <a:latin typeface="にくまる"/>
                <a:ea typeface="にくまる"/>
                <a:cs typeface="にくまる"/>
                <a:sym typeface="にくまる"/>
              </a:rPr>
              <a:t>がっこう</a:t>
            </a:r>
          </a:p>
        </p:txBody>
      </p:sp>
      <p:sp>
        <p:nvSpPr>
          <p:cNvPr name="TextBox 132" id="132"/>
          <p:cNvSpPr txBox="true"/>
          <p:nvPr/>
        </p:nvSpPr>
        <p:spPr>
          <a:xfrm rot="0">
            <a:off x="3963333" y="1601064"/>
            <a:ext cx="491893" cy="31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79"/>
              </a:lnSpc>
            </a:pPr>
            <a:r>
              <a:rPr lang="en-US" sz="2421">
                <a:solidFill>
                  <a:srgbClr val="4370E4"/>
                </a:solidFill>
                <a:latin typeface="にくまる"/>
                <a:ea typeface="にくまる"/>
                <a:cs typeface="にくまる"/>
                <a:sym typeface="にくまる"/>
              </a:rPr>
              <a:t>①</a:t>
            </a:r>
          </a:p>
        </p:txBody>
      </p:sp>
      <p:sp>
        <p:nvSpPr>
          <p:cNvPr name="TextBox 133" id="133"/>
          <p:cNvSpPr txBox="true"/>
          <p:nvPr/>
        </p:nvSpPr>
        <p:spPr>
          <a:xfrm rot="0">
            <a:off x="3963333" y="2186918"/>
            <a:ext cx="491893" cy="31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79"/>
              </a:lnSpc>
            </a:pPr>
            <a:r>
              <a:rPr lang="en-US" sz="2421">
                <a:solidFill>
                  <a:srgbClr val="4370E4"/>
                </a:solidFill>
                <a:latin typeface="にくまる"/>
                <a:ea typeface="にくまる"/>
                <a:cs typeface="にくまる"/>
                <a:sym typeface="にくまる"/>
              </a:rPr>
              <a:t>②</a:t>
            </a:r>
          </a:p>
        </p:txBody>
      </p:sp>
      <p:sp>
        <p:nvSpPr>
          <p:cNvPr name="TextBox 134" id="134"/>
          <p:cNvSpPr txBox="true"/>
          <p:nvPr/>
        </p:nvSpPr>
        <p:spPr>
          <a:xfrm rot="0">
            <a:off x="3963333" y="2801346"/>
            <a:ext cx="491893" cy="31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79"/>
              </a:lnSpc>
            </a:pPr>
            <a:r>
              <a:rPr lang="en-US" sz="2421">
                <a:solidFill>
                  <a:srgbClr val="4370E4"/>
                </a:solidFill>
                <a:latin typeface="にくまる"/>
                <a:ea typeface="にくまる"/>
                <a:cs typeface="にくまる"/>
                <a:sym typeface="にくまる"/>
              </a:rPr>
              <a:t>③</a:t>
            </a:r>
          </a:p>
        </p:txBody>
      </p:sp>
      <p:sp>
        <p:nvSpPr>
          <p:cNvPr name="TextBox 135" id="135"/>
          <p:cNvSpPr txBox="true"/>
          <p:nvPr/>
        </p:nvSpPr>
        <p:spPr>
          <a:xfrm rot="0">
            <a:off x="3963333" y="3404688"/>
            <a:ext cx="491893" cy="31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79"/>
              </a:lnSpc>
            </a:pPr>
            <a:r>
              <a:rPr lang="en-US" sz="2421">
                <a:solidFill>
                  <a:srgbClr val="4370E4"/>
                </a:solidFill>
                <a:latin typeface="にくまる"/>
                <a:ea typeface="にくまる"/>
                <a:cs typeface="にくまる"/>
                <a:sym typeface="にくまる"/>
              </a:rPr>
              <a:t>④</a:t>
            </a:r>
          </a:p>
        </p:txBody>
      </p:sp>
      <p:sp>
        <p:nvSpPr>
          <p:cNvPr name="TextBox 136" id="136"/>
          <p:cNvSpPr txBox="true"/>
          <p:nvPr/>
        </p:nvSpPr>
        <p:spPr>
          <a:xfrm rot="0">
            <a:off x="3963333" y="3925574"/>
            <a:ext cx="491893" cy="31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79"/>
              </a:lnSpc>
            </a:pPr>
            <a:r>
              <a:rPr lang="en-US" sz="2421">
                <a:solidFill>
                  <a:srgbClr val="4370E4"/>
                </a:solidFill>
                <a:latin typeface="にくまる"/>
                <a:ea typeface="にくまる"/>
                <a:cs typeface="にくまる"/>
                <a:sym typeface="にくまる"/>
              </a:rPr>
              <a:t>⑤</a:t>
            </a:r>
          </a:p>
        </p:txBody>
      </p:sp>
      <p:sp>
        <p:nvSpPr>
          <p:cNvPr name="TextBox 137" id="137"/>
          <p:cNvSpPr txBox="true"/>
          <p:nvPr/>
        </p:nvSpPr>
        <p:spPr>
          <a:xfrm rot="0">
            <a:off x="3963333" y="4501756"/>
            <a:ext cx="491893" cy="31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79"/>
              </a:lnSpc>
            </a:pPr>
            <a:r>
              <a:rPr lang="en-US" sz="2421">
                <a:solidFill>
                  <a:srgbClr val="4370E4"/>
                </a:solidFill>
                <a:latin typeface="にくまる"/>
                <a:ea typeface="にくまる"/>
                <a:cs typeface="にくまる"/>
                <a:sym typeface="にくまる"/>
              </a:rPr>
              <a:t>⑥</a:t>
            </a:r>
          </a:p>
        </p:txBody>
      </p:sp>
      <p:sp>
        <p:nvSpPr>
          <p:cNvPr name="TextBox 138" id="138"/>
          <p:cNvSpPr txBox="true"/>
          <p:nvPr/>
        </p:nvSpPr>
        <p:spPr>
          <a:xfrm rot="0">
            <a:off x="3963333" y="5060742"/>
            <a:ext cx="491893" cy="31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79"/>
              </a:lnSpc>
            </a:pPr>
            <a:r>
              <a:rPr lang="en-US" sz="2421">
                <a:solidFill>
                  <a:srgbClr val="4370E4"/>
                </a:solidFill>
                <a:latin typeface="にくまる"/>
                <a:ea typeface="にくまる"/>
                <a:cs typeface="にくまる"/>
                <a:sym typeface="にくまる"/>
              </a:rPr>
              <a:t>⑦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8BF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895461" y="1507522"/>
            <a:ext cx="3213919" cy="442978"/>
            <a:chOff x="0" y="0"/>
            <a:chExt cx="1189079" cy="16389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89079" cy="163892"/>
            </a:xfrm>
            <a:custGeom>
              <a:avLst/>
              <a:gdLst/>
              <a:ahLst/>
              <a:cxnLst/>
              <a:rect r="r" b="b" t="t" l="l"/>
              <a:pathLst>
                <a:path h="163892" w="1189079">
                  <a:moveTo>
                    <a:pt x="0" y="0"/>
                  </a:moveTo>
                  <a:lnTo>
                    <a:pt x="1189079" y="0"/>
                  </a:lnTo>
                  <a:lnTo>
                    <a:pt x="1189079" y="163892"/>
                  </a:lnTo>
                  <a:lnTo>
                    <a:pt x="0" y="16389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66675"/>
              <a:ext cx="1189079" cy="972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76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3266078" y="830618"/>
            <a:ext cx="0" cy="6073713"/>
          </a:xfrm>
          <a:prstGeom prst="line">
            <a:avLst/>
          </a:prstGeom>
          <a:ln cap="flat" w="38100">
            <a:solidFill>
              <a:srgbClr val="4370E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2501063" y="830618"/>
            <a:ext cx="597072" cy="597072"/>
          </a:xfrm>
          <a:custGeom>
            <a:avLst/>
            <a:gdLst/>
            <a:ahLst/>
            <a:cxnLst/>
            <a:rect r="r" b="b" t="t" l="l"/>
            <a:pathLst>
              <a:path h="597072" w="597072">
                <a:moveTo>
                  <a:pt x="0" y="0"/>
                </a:moveTo>
                <a:lnTo>
                  <a:pt x="597072" y="0"/>
                </a:lnTo>
                <a:lnTo>
                  <a:pt x="597072" y="597072"/>
                </a:lnTo>
                <a:lnTo>
                  <a:pt x="0" y="597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561478" y="875906"/>
            <a:ext cx="2195520" cy="541262"/>
          </a:xfrm>
          <a:custGeom>
            <a:avLst/>
            <a:gdLst/>
            <a:ahLst/>
            <a:cxnLst/>
            <a:rect r="r" b="b" t="t" l="l"/>
            <a:pathLst>
              <a:path h="541262" w="2195520">
                <a:moveTo>
                  <a:pt x="0" y="0"/>
                </a:moveTo>
                <a:lnTo>
                  <a:pt x="2195520" y="0"/>
                </a:lnTo>
                <a:lnTo>
                  <a:pt x="2195520" y="541262"/>
                </a:lnTo>
                <a:lnTo>
                  <a:pt x="0" y="5412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8" id="8"/>
          <p:cNvSpPr/>
          <p:nvPr/>
        </p:nvSpPr>
        <p:spPr>
          <a:xfrm flipH="true">
            <a:off x="3266078" y="6904331"/>
            <a:ext cx="0" cy="3926369"/>
          </a:xfrm>
          <a:prstGeom prst="line">
            <a:avLst/>
          </a:prstGeom>
          <a:ln cap="flat" w="38100">
            <a:solidFill>
              <a:srgbClr val="4370E4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9" id="9"/>
          <p:cNvGrpSpPr/>
          <p:nvPr/>
        </p:nvGrpSpPr>
        <p:grpSpPr>
          <a:xfrm rot="0">
            <a:off x="3938457" y="2102900"/>
            <a:ext cx="3170923" cy="442978"/>
            <a:chOff x="0" y="0"/>
            <a:chExt cx="1173172" cy="16389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73172" cy="163892"/>
            </a:xfrm>
            <a:custGeom>
              <a:avLst/>
              <a:gdLst/>
              <a:ahLst/>
              <a:cxnLst/>
              <a:rect r="r" b="b" t="t" l="l"/>
              <a:pathLst>
                <a:path h="163892" w="1173172">
                  <a:moveTo>
                    <a:pt x="0" y="0"/>
                  </a:moveTo>
                  <a:lnTo>
                    <a:pt x="1173172" y="0"/>
                  </a:lnTo>
                  <a:lnTo>
                    <a:pt x="1173172" y="163892"/>
                  </a:lnTo>
                  <a:lnTo>
                    <a:pt x="0" y="16389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66675"/>
              <a:ext cx="1173172" cy="972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76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3938457" y="2698279"/>
            <a:ext cx="3170923" cy="442978"/>
            <a:chOff x="0" y="0"/>
            <a:chExt cx="1173172" cy="16389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73172" cy="163892"/>
            </a:xfrm>
            <a:custGeom>
              <a:avLst/>
              <a:gdLst/>
              <a:ahLst/>
              <a:cxnLst/>
              <a:rect r="r" b="b" t="t" l="l"/>
              <a:pathLst>
                <a:path h="163892" w="1173172">
                  <a:moveTo>
                    <a:pt x="0" y="0"/>
                  </a:moveTo>
                  <a:lnTo>
                    <a:pt x="1173172" y="0"/>
                  </a:lnTo>
                  <a:lnTo>
                    <a:pt x="1173172" y="163892"/>
                  </a:lnTo>
                  <a:lnTo>
                    <a:pt x="0" y="16389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66675"/>
              <a:ext cx="1173172" cy="972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76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3938457" y="3265082"/>
            <a:ext cx="3170923" cy="442978"/>
            <a:chOff x="0" y="0"/>
            <a:chExt cx="1173172" cy="16389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173172" cy="163892"/>
            </a:xfrm>
            <a:custGeom>
              <a:avLst/>
              <a:gdLst/>
              <a:ahLst/>
              <a:cxnLst/>
              <a:rect r="r" b="b" t="t" l="l"/>
              <a:pathLst>
                <a:path h="163892" w="1173172">
                  <a:moveTo>
                    <a:pt x="0" y="0"/>
                  </a:moveTo>
                  <a:lnTo>
                    <a:pt x="1173172" y="0"/>
                  </a:lnTo>
                  <a:lnTo>
                    <a:pt x="1173172" y="163892"/>
                  </a:lnTo>
                  <a:lnTo>
                    <a:pt x="0" y="16389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66675"/>
              <a:ext cx="1173172" cy="972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76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3938457" y="3831885"/>
            <a:ext cx="3170923" cy="442978"/>
            <a:chOff x="0" y="0"/>
            <a:chExt cx="1173172" cy="16389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173172" cy="163892"/>
            </a:xfrm>
            <a:custGeom>
              <a:avLst/>
              <a:gdLst/>
              <a:ahLst/>
              <a:cxnLst/>
              <a:rect r="r" b="b" t="t" l="l"/>
              <a:pathLst>
                <a:path h="163892" w="1173172">
                  <a:moveTo>
                    <a:pt x="0" y="0"/>
                  </a:moveTo>
                  <a:lnTo>
                    <a:pt x="1173172" y="0"/>
                  </a:lnTo>
                  <a:lnTo>
                    <a:pt x="1173172" y="163892"/>
                  </a:lnTo>
                  <a:lnTo>
                    <a:pt x="0" y="16389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66675"/>
              <a:ext cx="1173172" cy="972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76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3938457" y="4398688"/>
            <a:ext cx="3170923" cy="442978"/>
            <a:chOff x="0" y="0"/>
            <a:chExt cx="1173172" cy="16389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173172" cy="163892"/>
            </a:xfrm>
            <a:custGeom>
              <a:avLst/>
              <a:gdLst/>
              <a:ahLst/>
              <a:cxnLst/>
              <a:rect r="r" b="b" t="t" l="l"/>
              <a:pathLst>
                <a:path h="163892" w="1173172">
                  <a:moveTo>
                    <a:pt x="0" y="0"/>
                  </a:moveTo>
                  <a:lnTo>
                    <a:pt x="1173172" y="0"/>
                  </a:lnTo>
                  <a:lnTo>
                    <a:pt x="1173172" y="163892"/>
                  </a:lnTo>
                  <a:lnTo>
                    <a:pt x="0" y="16389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66675"/>
              <a:ext cx="1173172" cy="972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76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3938457" y="4965492"/>
            <a:ext cx="3170923" cy="442978"/>
            <a:chOff x="0" y="0"/>
            <a:chExt cx="1173172" cy="16389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173172" cy="163892"/>
            </a:xfrm>
            <a:custGeom>
              <a:avLst/>
              <a:gdLst/>
              <a:ahLst/>
              <a:cxnLst/>
              <a:rect r="r" b="b" t="t" l="l"/>
              <a:pathLst>
                <a:path h="163892" w="1173172">
                  <a:moveTo>
                    <a:pt x="0" y="0"/>
                  </a:moveTo>
                  <a:lnTo>
                    <a:pt x="1173172" y="0"/>
                  </a:lnTo>
                  <a:lnTo>
                    <a:pt x="1173172" y="163892"/>
                  </a:lnTo>
                  <a:lnTo>
                    <a:pt x="0" y="16389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66675"/>
              <a:ext cx="1173172" cy="972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76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3929412" y="7696161"/>
            <a:ext cx="3170923" cy="442978"/>
            <a:chOff x="0" y="0"/>
            <a:chExt cx="1173172" cy="163892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173172" cy="163892"/>
            </a:xfrm>
            <a:custGeom>
              <a:avLst/>
              <a:gdLst/>
              <a:ahLst/>
              <a:cxnLst/>
              <a:rect r="r" b="b" t="t" l="l"/>
              <a:pathLst>
                <a:path h="163892" w="1173172">
                  <a:moveTo>
                    <a:pt x="0" y="0"/>
                  </a:moveTo>
                  <a:lnTo>
                    <a:pt x="1173172" y="0"/>
                  </a:lnTo>
                  <a:lnTo>
                    <a:pt x="1173172" y="163892"/>
                  </a:lnTo>
                  <a:lnTo>
                    <a:pt x="0" y="16389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66675"/>
              <a:ext cx="1173172" cy="972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76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3929412" y="8262964"/>
            <a:ext cx="3170923" cy="442978"/>
            <a:chOff x="0" y="0"/>
            <a:chExt cx="1173172" cy="163892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173172" cy="163892"/>
            </a:xfrm>
            <a:custGeom>
              <a:avLst/>
              <a:gdLst/>
              <a:ahLst/>
              <a:cxnLst/>
              <a:rect r="r" b="b" t="t" l="l"/>
              <a:pathLst>
                <a:path h="163892" w="1173172">
                  <a:moveTo>
                    <a:pt x="0" y="0"/>
                  </a:moveTo>
                  <a:lnTo>
                    <a:pt x="1173172" y="0"/>
                  </a:lnTo>
                  <a:lnTo>
                    <a:pt x="1173172" y="163892"/>
                  </a:lnTo>
                  <a:lnTo>
                    <a:pt x="0" y="16389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0" y="66675"/>
              <a:ext cx="1173172" cy="972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76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3929412" y="8829767"/>
            <a:ext cx="3170923" cy="442978"/>
            <a:chOff x="0" y="0"/>
            <a:chExt cx="1173172" cy="163892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173172" cy="163892"/>
            </a:xfrm>
            <a:custGeom>
              <a:avLst/>
              <a:gdLst/>
              <a:ahLst/>
              <a:cxnLst/>
              <a:rect r="r" b="b" t="t" l="l"/>
              <a:pathLst>
                <a:path h="163892" w="1173172">
                  <a:moveTo>
                    <a:pt x="0" y="0"/>
                  </a:moveTo>
                  <a:lnTo>
                    <a:pt x="1173172" y="0"/>
                  </a:lnTo>
                  <a:lnTo>
                    <a:pt x="1173172" y="163892"/>
                  </a:lnTo>
                  <a:lnTo>
                    <a:pt x="0" y="16389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0" y="66675"/>
              <a:ext cx="1173172" cy="972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76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3929412" y="9396571"/>
            <a:ext cx="3170923" cy="442978"/>
            <a:chOff x="0" y="0"/>
            <a:chExt cx="1173172" cy="163892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173172" cy="163892"/>
            </a:xfrm>
            <a:custGeom>
              <a:avLst/>
              <a:gdLst/>
              <a:ahLst/>
              <a:cxnLst/>
              <a:rect r="r" b="b" t="t" l="l"/>
              <a:pathLst>
                <a:path h="163892" w="1173172">
                  <a:moveTo>
                    <a:pt x="0" y="0"/>
                  </a:moveTo>
                  <a:lnTo>
                    <a:pt x="1173172" y="0"/>
                  </a:lnTo>
                  <a:lnTo>
                    <a:pt x="1173172" y="163892"/>
                  </a:lnTo>
                  <a:lnTo>
                    <a:pt x="0" y="163892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38" id="38"/>
            <p:cNvSpPr txBox="true"/>
            <p:nvPr/>
          </p:nvSpPr>
          <p:spPr>
            <a:xfrm>
              <a:off x="0" y="66675"/>
              <a:ext cx="1173172" cy="972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76"/>
                </a:lnSpc>
              </a:pPr>
            </a:p>
          </p:txBody>
        </p:sp>
      </p:grpSp>
      <p:sp>
        <p:nvSpPr>
          <p:cNvPr name="Freeform 39" id="39"/>
          <p:cNvSpPr/>
          <p:nvPr/>
        </p:nvSpPr>
        <p:spPr>
          <a:xfrm flipH="false" flipV="false" rot="0">
            <a:off x="4561478" y="7052544"/>
            <a:ext cx="2195520" cy="541262"/>
          </a:xfrm>
          <a:custGeom>
            <a:avLst/>
            <a:gdLst/>
            <a:ahLst/>
            <a:cxnLst/>
            <a:rect r="r" b="b" t="t" l="l"/>
            <a:pathLst>
              <a:path h="541262" w="2195520">
                <a:moveTo>
                  <a:pt x="0" y="0"/>
                </a:moveTo>
                <a:lnTo>
                  <a:pt x="2195520" y="0"/>
                </a:lnTo>
                <a:lnTo>
                  <a:pt x="2195520" y="541262"/>
                </a:lnTo>
                <a:lnTo>
                  <a:pt x="0" y="5412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3377918" y="3302328"/>
            <a:ext cx="459543" cy="423928"/>
          </a:xfrm>
          <a:custGeom>
            <a:avLst/>
            <a:gdLst/>
            <a:ahLst/>
            <a:cxnLst/>
            <a:rect r="r" b="b" t="t" l="l"/>
            <a:pathLst>
              <a:path h="423928" w="459543">
                <a:moveTo>
                  <a:pt x="0" y="0"/>
                </a:moveTo>
                <a:lnTo>
                  <a:pt x="459543" y="0"/>
                </a:lnTo>
                <a:lnTo>
                  <a:pt x="459543" y="423928"/>
                </a:lnTo>
                <a:lnTo>
                  <a:pt x="0" y="4239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3377918" y="3794545"/>
            <a:ext cx="491884" cy="537579"/>
          </a:xfrm>
          <a:custGeom>
            <a:avLst/>
            <a:gdLst/>
            <a:ahLst/>
            <a:cxnLst/>
            <a:rect r="r" b="b" t="t" l="l"/>
            <a:pathLst>
              <a:path h="537579" w="491884">
                <a:moveTo>
                  <a:pt x="0" y="0"/>
                </a:moveTo>
                <a:lnTo>
                  <a:pt x="491884" y="0"/>
                </a:lnTo>
                <a:lnTo>
                  <a:pt x="491884" y="537578"/>
                </a:lnTo>
                <a:lnTo>
                  <a:pt x="0" y="537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3320025" y="4398688"/>
            <a:ext cx="517436" cy="513673"/>
          </a:xfrm>
          <a:custGeom>
            <a:avLst/>
            <a:gdLst/>
            <a:ahLst/>
            <a:cxnLst/>
            <a:rect r="r" b="b" t="t" l="l"/>
            <a:pathLst>
              <a:path h="513673" w="517436">
                <a:moveTo>
                  <a:pt x="0" y="0"/>
                </a:moveTo>
                <a:lnTo>
                  <a:pt x="517436" y="0"/>
                </a:lnTo>
                <a:lnTo>
                  <a:pt x="517436" y="513673"/>
                </a:lnTo>
                <a:lnTo>
                  <a:pt x="0" y="5136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3320025" y="8195371"/>
            <a:ext cx="531599" cy="528276"/>
          </a:xfrm>
          <a:custGeom>
            <a:avLst/>
            <a:gdLst/>
            <a:ahLst/>
            <a:cxnLst/>
            <a:rect r="r" b="b" t="t" l="l"/>
            <a:pathLst>
              <a:path h="528276" w="531599">
                <a:moveTo>
                  <a:pt x="0" y="0"/>
                </a:moveTo>
                <a:lnTo>
                  <a:pt x="531599" y="0"/>
                </a:lnTo>
                <a:lnTo>
                  <a:pt x="531599" y="528276"/>
                </a:lnTo>
                <a:lnTo>
                  <a:pt x="0" y="5282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6500769" y="9925274"/>
            <a:ext cx="673319" cy="673319"/>
          </a:xfrm>
          <a:custGeom>
            <a:avLst/>
            <a:gdLst/>
            <a:ahLst/>
            <a:cxnLst/>
            <a:rect r="r" b="b" t="t" l="l"/>
            <a:pathLst>
              <a:path h="673319" w="673319">
                <a:moveTo>
                  <a:pt x="0" y="0"/>
                </a:moveTo>
                <a:lnTo>
                  <a:pt x="673319" y="0"/>
                </a:lnTo>
                <a:lnTo>
                  <a:pt x="673319" y="673319"/>
                </a:lnTo>
                <a:lnTo>
                  <a:pt x="0" y="67331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2209239" y="10080811"/>
            <a:ext cx="888896" cy="517782"/>
          </a:xfrm>
          <a:custGeom>
            <a:avLst/>
            <a:gdLst/>
            <a:ahLst/>
            <a:cxnLst/>
            <a:rect r="r" b="b" t="t" l="l"/>
            <a:pathLst>
              <a:path h="517782" w="888896">
                <a:moveTo>
                  <a:pt x="0" y="0"/>
                </a:moveTo>
                <a:lnTo>
                  <a:pt x="888896" y="0"/>
                </a:lnTo>
                <a:lnTo>
                  <a:pt x="888896" y="517782"/>
                </a:lnTo>
                <a:lnTo>
                  <a:pt x="0" y="51778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grpSp>
        <p:nvGrpSpPr>
          <p:cNvPr name="Group 46" id="46"/>
          <p:cNvGrpSpPr/>
          <p:nvPr/>
        </p:nvGrpSpPr>
        <p:grpSpPr>
          <a:xfrm rot="0">
            <a:off x="3724031" y="5710762"/>
            <a:ext cx="3385349" cy="607472"/>
            <a:chOff x="0" y="0"/>
            <a:chExt cx="1252505" cy="224751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252505" cy="224751"/>
            </a:xfrm>
            <a:custGeom>
              <a:avLst/>
              <a:gdLst/>
              <a:ahLst/>
              <a:cxnLst/>
              <a:rect r="r" b="b" t="t" l="l"/>
              <a:pathLst>
                <a:path h="224751" w="1252505">
                  <a:moveTo>
                    <a:pt x="0" y="0"/>
                  </a:moveTo>
                  <a:lnTo>
                    <a:pt x="1252505" y="0"/>
                  </a:lnTo>
                  <a:lnTo>
                    <a:pt x="1252505" y="224751"/>
                  </a:lnTo>
                  <a:lnTo>
                    <a:pt x="0" y="224751"/>
                  </a:lnTo>
                  <a:close/>
                </a:path>
              </a:pathLst>
            </a:custGeom>
            <a:solidFill>
              <a:srgbClr val="E0E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48" id="48"/>
            <p:cNvSpPr txBox="true"/>
            <p:nvPr/>
          </p:nvSpPr>
          <p:spPr>
            <a:xfrm>
              <a:off x="0" y="66675"/>
              <a:ext cx="1252505" cy="1580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76"/>
                </a:lnSpc>
              </a:pP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5249816" y="5422989"/>
            <a:ext cx="376666" cy="348524"/>
            <a:chOff x="0" y="0"/>
            <a:chExt cx="812800" cy="752072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812800" cy="752072"/>
            </a:xfrm>
            <a:custGeom>
              <a:avLst/>
              <a:gdLst/>
              <a:ahLst/>
              <a:cxnLst/>
              <a:rect r="r" b="b" t="t" l="l"/>
              <a:pathLst>
                <a:path h="752072" w="812800">
                  <a:moveTo>
                    <a:pt x="406400" y="752072"/>
                  </a:moveTo>
                  <a:lnTo>
                    <a:pt x="0" y="345672"/>
                  </a:lnTo>
                  <a:lnTo>
                    <a:pt x="203200" y="345672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345672"/>
                  </a:lnTo>
                  <a:lnTo>
                    <a:pt x="812800" y="345672"/>
                  </a:lnTo>
                  <a:lnTo>
                    <a:pt x="406400" y="752072"/>
                  </a:lnTo>
                  <a:close/>
                </a:path>
              </a:pathLst>
            </a:custGeom>
            <a:solidFill>
              <a:srgbClr val="FF3EDA"/>
            </a:solidFill>
          </p:spPr>
        </p:sp>
        <p:sp>
          <p:nvSpPr>
            <p:cNvPr name="TextBox 51" id="51"/>
            <p:cNvSpPr txBox="true"/>
            <p:nvPr/>
          </p:nvSpPr>
          <p:spPr>
            <a:xfrm>
              <a:off x="203200" y="28575"/>
              <a:ext cx="406400" cy="6218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79"/>
                </a:lnSpc>
              </a:pPr>
            </a:p>
          </p:txBody>
        </p:sp>
      </p:grpSp>
      <p:sp>
        <p:nvSpPr>
          <p:cNvPr name="Freeform 52" id="52"/>
          <p:cNvSpPr/>
          <p:nvPr/>
        </p:nvSpPr>
        <p:spPr>
          <a:xfrm flipH="false" flipV="false" rot="0">
            <a:off x="3398237" y="1988600"/>
            <a:ext cx="427111" cy="655832"/>
          </a:xfrm>
          <a:custGeom>
            <a:avLst/>
            <a:gdLst/>
            <a:ahLst/>
            <a:cxnLst/>
            <a:rect r="r" b="b" t="t" l="l"/>
            <a:pathLst>
              <a:path h="655832" w="427111">
                <a:moveTo>
                  <a:pt x="0" y="0"/>
                </a:moveTo>
                <a:lnTo>
                  <a:pt x="427111" y="0"/>
                </a:lnTo>
                <a:lnTo>
                  <a:pt x="427111" y="655833"/>
                </a:lnTo>
                <a:lnTo>
                  <a:pt x="0" y="65583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0">
            <a:off x="237665" y="649542"/>
            <a:ext cx="988124" cy="778148"/>
          </a:xfrm>
          <a:custGeom>
            <a:avLst/>
            <a:gdLst/>
            <a:ahLst/>
            <a:cxnLst/>
            <a:rect r="r" b="b" t="t" l="l"/>
            <a:pathLst>
              <a:path h="778148" w="988124">
                <a:moveTo>
                  <a:pt x="0" y="0"/>
                </a:moveTo>
                <a:lnTo>
                  <a:pt x="988124" y="0"/>
                </a:lnTo>
                <a:lnTo>
                  <a:pt x="988124" y="778148"/>
                </a:lnTo>
                <a:lnTo>
                  <a:pt x="0" y="77814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0">
            <a:off x="3377918" y="1390096"/>
            <a:ext cx="438962" cy="551287"/>
          </a:xfrm>
          <a:custGeom>
            <a:avLst/>
            <a:gdLst/>
            <a:ahLst/>
            <a:cxnLst/>
            <a:rect r="r" b="b" t="t" l="l"/>
            <a:pathLst>
              <a:path h="551287" w="438962">
                <a:moveTo>
                  <a:pt x="0" y="0"/>
                </a:moveTo>
                <a:lnTo>
                  <a:pt x="438962" y="0"/>
                </a:lnTo>
                <a:lnTo>
                  <a:pt x="438962" y="551287"/>
                </a:lnTo>
                <a:lnTo>
                  <a:pt x="0" y="551287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0">
            <a:off x="3359392" y="2721792"/>
            <a:ext cx="504801" cy="492812"/>
          </a:xfrm>
          <a:custGeom>
            <a:avLst/>
            <a:gdLst/>
            <a:ahLst/>
            <a:cxnLst/>
            <a:rect r="r" b="b" t="t" l="l"/>
            <a:pathLst>
              <a:path h="492812" w="504801">
                <a:moveTo>
                  <a:pt x="0" y="0"/>
                </a:moveTo>
                <a:lnTo>
                  <a:pt x="504801" y="0"/>
                </a:lnTo>
                <a:lnTo>
                  <a:pt x="504801" y="492812"/>
                </a:lnTo>
                <a:lnTo>
                  <a:pt x="0" y="492812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0">
            <a:off x="3456578" y="6603984"/>
            <a:ext cx="501609" cy="995751"/>
          </a:xfrm>
          <a:custGeom>
            <a:avLst/>
            <a:gdLst/>
            <a:ahLst/>
            <a:cxnLst/>
            <a:rect r="r" b="b" t="t" l="l"/>
            <a:pathLst>
              <a:path h="995751" w="501609">
                <a:moveTo>
                  <a:pt x="0" y="0"/>
                </a:moveTo>
                <a:lnTo>
                  <a:pt x="501610" y="0"/>
                </a:lnTo>
                <a:lnTo>
                  <a:pt x="501610" y="995750"/>
                </a:lnTo>
                <a:lnTo>
                  <a:pt x="0" y="995750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0">
            <a:off x="3301156" y="4953114"/>
            <a:ext cx="555174" cy="471898"/>
          </a:xfrm>
          <a:custGeom>
            <a:avLst/>
            <a:gdLst/>
            <a:ahLst/>
            <a:cxnLst/>
            <a:rect r="r" b="b" t="t" l="l"/>
            <a:pathLst>
              <a:path h="471898" w="555174">
                <a:moveTo>
                  <a:pt x="0" y="0"/>
                </a:moveTo>
                <a:lnTo>
                  <a:pt x="555174" y="0"/>
                </a:lnTo>
                <a:lnTo>
                  <a:pt x="555174" y="471898"/>
                </a:lnTo>
                <a:lnTo>
                  <a:pt x="0" y="471898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8" id="58"/>
          <p:cNvSpPr txBox="true"/>
          <p:nvPr/>
        </p:nvSpPr>
        <p:spPr>
          <a:xfrm rot="5400000">
            <a:off x="315212" y="7181156"/>
            <a:ext cx="599039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〜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237665" y="7656273"/>
            <a:ext cx="1194144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19:30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272822" y="8321939"/>
            <a:ext cx="1194144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20:30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1431808" y="276699"/>
            <a:ext cx="4995208" cy="500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9"/>
              </a:lnSpc>
            </a:pPr>
            <a:r>
              <a:rPr lang="en-US" sz="3921">
                <a:solidFill>
                  <a:srgbClr val="4370E4"/>
                </a:solidFill>
                <a:latin typeface="にくまる"/>
                <a:ea typeface="にくまる"/>
                <a:cs typeface="にくまる"/>
                <a:sym typeface="にくまる"/>
              </a:rPr>
              <a:t>1日のスケジュール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1620449" y="1550228"/>
            <a:ext cx="1297338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起きる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237665" y="1550228"/>
            <a:ext cx="1194144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6:00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1620449" y="2127245"/>
            <a:ext cx="1297338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朝食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237665" y="2127245"/>
            <a:ext cx="1194144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6:40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1620449" y="2960512"/>
            <a:ext cx="1297338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準備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237665" y="2704262"/>
            <a:ext cx="1194144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7:00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1620449" y="3855703"/>
            <a:ext cx="1297338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学校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237665" y="3281279"/>
            <a:ext cx="1194144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7:30</a:t>
            </a:r>
          </a:p>
        </p:txBody>
      </p:sp>
      <p:sp>
        <p:nvSpPr>
          <p:cNvPr name="TextBox 70" id="70"/>
          <p:cNvSpPr txBox="true"/>
          <p:nvPr/>
        </p:nvSpPr>
        <p:spPr>
          <a:xfrm rot="5400000">
            <a:off x="315212" y="3923156"/>
            <a:ext cx="599039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〜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237665" y="4375570"/>
            <a:ext cx="1194144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15:30</a:t>
            </a:r>
          </a:p>
        </p:txBody>
      </p:sp>
      <p:sp>
        <p:nvSpPr>
          <p:cNvPr name="TextBox 72" id="72"/>
          <p:cNvSpPr txBox="true"/>
          <p:nvPr/>
        </p:nvSpPr>
        <p:spPr>
          <a:xfrm rot="5400000">
            <a:off x="332792" y="5007922"/>
            <a:ext cx="599039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〜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255243" y="5444988"/>
            <a:ext cx="1194144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17:00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1620449" y="4955511"/>
            <a:ext cx="1297338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自由</a:t>
            </a:r>
          </a:p>
        </p:txBody>
      </p:sp>
      <p:sp>
        <p:nvSpPr>
          <p:cNvPr name="TextBox 75" id="75"/>
          <p:cNvSpPr txBox="true"/>
          <p:nvPr/>
        </p:nvSpPr>
        <p:spPr>
          <a:xfrm rot="5400000">
            <a:off x="332792" y="6064160"/>
            <a:ext cx="599039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〜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255243" y="6539278"/>
            <a:ext cx="1194144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18:00</a:t>
            </a:r>
          </a:p>
        </p:txBody>
      </p:sp>
      <p:sp>
        <p:nvSpPr>
          <p:cNvPr name="TextBox 77" id="77"/>
          <p:cNvSpPr txBox="true"/>
          <p:nvPr/>
        </p:nvSpPr>
        <p:spPr>
          <a:xfrm rot="0">
            <a:off x="1620449" y="5706949"/>
            <a:ext cx="1297338" cy="951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宿題</a:t>
            </a:r>
          </a:p>
          <a:p>
            <a:pPr algn="l">
              <a:lnSpc>
                <a:spcPts val="2449"/>
              </a:lnSpc>
            </a:pPr>
          </a:p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勉強</a:t>
            </a:r>
          </a:p>
        </p:txBody>
      </p:sp>
      <p:sp>
        <p:nvSpPr>
          <p:cNvPr name="TextBox 78" id="78"/>
          <p:cNvSpPr txBox="true"/>
          <p:nvPr/>
        </p:nvSpPr>
        <p:spPr>
          <a:xfrm rot="0">
            <a:off x="1620449" y="7119219"/>
            <a:ext cx="1297338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夕食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1620449" y="8321939"/>
            <a:ext cx="1297338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お風呂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1620449" y="8987605"/>
            <a:ext cx="1297338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歯磨き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1620449" y="9738995"/>
            <a:ext cx="1297338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寝る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272822" y="8987605"/>
            <a:ext cx="1194144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21:00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237665" y="9738995"/>
            <a:ext cx="1194144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21:30</a:t>
            </a:r>
          </a:p>
        </p:txBody>
      </p:sp>
      <p:sp>
        <p:nvSpPr>
          <p:cNvPr name="TextBox 84" id="84"/>
          <p:cNvSpPr txBox="true"/>
          <p:nvPr/>
        </p:nvSpPr>
        <p:spPr>
          <a:xfrm rot="0">
            <a:off x="4745245" y="1008966"/>
            <a:ext cx="1971790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朝やること</a:t>
            </a:r>
          </a:p>
        </p:txBody>
      </p:sp>
      <p:sp>
        <p:nvSpPr>
          <p:cNvPr name="TextBox 85" id="85"/>
          <p:cNvSpPr txBox="true"/>
          <p:nvPr/>
        </p:nvSpPr>
        <p:spPr>
          <a:xfrm rot="0">
            <a:off x="4530561" y="1601918"/>
            <a:ext cx="1971790" cy="31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24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顔を洗う</a:t>
            </a:r>
          </a:p>
        </p:txBody>
      </p:sp>
      <p:sp>
        <p:nvSpPr>
          <p:cNvPr name="TextBox 86" id="86"/>
          <p:cNvSpPr txBox="true"/>
          <p:nvPr/>
        </p:nvSpPr>
        <p:spPr>
          <a:xfrm rot="0">
            <a:off x="4530561" y="2197297"/>
            <a:ext cx="1971790" cy="31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24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着替え</a:t>
            </a:r>
          </a:p>
        </p:txBody>
      </p:sp>
      <p:sp>
        <p:nvSpPr>
          <p:cNvPr name="TextBox 87" id="87"/>
          <p:cNvSpPr txBox="true"/>
          <p:nvPr/>
        </p:nvSpPr>
        <p:spPr>
          <a:xfrm rot="0">
            <a:off x="4530561" y="2792675"/>
            <a:ext cx="1971790" cy="31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24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朝勉</a:t>
            </a:r>
          </a:p>
        </p:txBody>
      </p:sp>
      <p:sp>
        <p:nvSpPr>
          <p:cNvPr name="TextBox 88" id="88"/>
          <p:cNvSpPr txBox="true"/>
          <p:nvPr/>
        </p:nvSpPr>
        <p:spPr>
          <a:xfrm rot="0">
            <a:off x="4530561" y="3359478"/>
            <a:ext cx="1971790" cy="31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24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ご飯を食べる</a:t>
            </a:r>
          </a:p>
        </p:txBody>
      </p:sp>
      <p:sp>
        <p:nvSpPr>
          <p:cNvPr name="TextBox 89" id="89"/>
          <p:cNvSpPr txBox="true"/>
          <p:nvPr/>
        </p:nvSpPr>
        <p:spPr>
          <a:xfrm rot="0">
            <a:off x="4426159" y="3955710"/>
            <a:ext cx="2195520" cy="31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24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トイレ・歯磨き</a:t>
            </a:r>
          </a:p>
        </p:txBody>
      </p:sp>
      <p:sp>
        <p:nvSpPr>
          <p:cNvPr name="TextBox 90" id="90"/>
          <p:cNvSpPr txBox="true"/>
          <p:nvPr/>
        </p:nvSpPr>
        <p:spPr>
          <a:xfrm rot="0">
            <a:off x="3963333" y="4545570"/>
            <a:ext cx="3420908" cy="257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20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ハンカチ・ティッシュ</a:t>
            </a:r>
          </a:p>
        </p:txBody>
      </p:sp>
      <p:sp>
        <p:nvSpPr>
          <p:cNvPr name="TextBox 91" id="91"/>
          <p:cNvSpPr txBox="true"/>
          <p:nvPr/>
        </p:nvSpPr>
        <p:spPr>
          <a:xfrm rot="0">
            <a:off x="4530561" y="5059888"/>
            <a:ext cx="1971790" cy="31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24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靴下を履く</a:t>
            </a:r>
          </a:p>
        </p:txBody>
      </p:sp>
      <p:sp>
        <p:nvSpPr>
          <p:cNvPr name="TextBox 92" id="92"/>
          <p:cNvSpPr txBox="true"/>
          <p:nvPr/>
        </p:nvSpPr>
        <p:spPr>
          <a:xfrm rot="0">
            <a:off x="3804420" y="6033567"/>
            <a:ext cx="3227229" cy="265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9"/>
              </a:lnSpc>
            </a:pPr>
            <a:r>
              <a:rPr lang="en-US" sz="2221">
                <a:solidFill>
                  <a:srgbClr val="C54E54"/>
                </a:solidFill>
                <a:latin typeface="にくまる"/>
                <a:ea typeface="にくまる"/>
                <a:cs typeface="にくまる"/>
                <a:sym typeface="にくまる"/>
              </a:rPr>
              <a:t>荷物を持って学校へ行く</a:t>
            </a:r>
          </a:p>
        </p:txBody>
      </p:sp>
      <p:sp>
        <p:nvSpPr>
          <p:cNvPr name="TextBox 93" id="93"/>
          <p:cNvSpPr txBox="true"/>
          <p:nvPr/>
        </p:nvSpPr>
        <p:spPr>
          <a:xfrm rot="0">
            <a:off x="4455226" y="8356506"/>
            <a:ext cx="1971790" cy="31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24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宿題・勉強</a:t>
            </a:r>
          </a:p>
        </p:txBody>
      </p:sp>
      <p:sp>
        <p:nvSpPr>
          <p:cNvPr name="TextBox 94" id="94"/>
          <p:cNvSpPr txBox="true"/>
          <p:nvPr/>
        </p:nvSpPr>
        <p:spPr>
          <a:xfrm rot="0">
            <a:off x="4528979" y="7807497"/>
            <a:ext cx="1971790" cy="31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24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荷物を出す</a:t>
            </a:r>
          </a:p>
        </p:txBody>
      </p:sp>
      <p:sp>
        <p:nvSpPr>
          <p:cNvPr name="TextBox 95" id="95"/>
          <p:cNvSpPr txBox="true"/>
          <p:nvPr/>
        </p:nvSpPr>
        <p:spPr>
          <a:xfrm rot="0">
            <a:off x="4521516" y="8924163"/>
            <a:ext cx="1971790" cy="31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24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明日の時間割</a:t>
            </a:r>
          </a:p>
        </p:txBody>
      </p:sp>
      <p:sp>
        <p:nvSpPr>
          <p:cNvPr name="TextBox 96" id="96"/>
          <p:cNvSpPr txBox="true"/>
          <p:nvPr/>
        </p:nvSpPr>
        <p:spPr>
          <a:xfrm rot="0">
            <a:off x="4521516" y="9490967"/>
            <a:ext cx="1971790" cy="31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24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明日の準備</a:t>
            </a:r>
          </a:p>
        </p:txBody>
      </p:sp>
      <p:sp>
        <p:nvSpPr>
          <p:cNvPr name="TextBox 97" id="97"/>
          <p:cNvSpPr txBox="true"/>
          <p:nvPr/>
        </p:nvSpPr>
        <p:spPr>
          <a:xfrm rot="0">
            <a:off x="4757731" y="7179036"/>
            <a:ext cx="1971790" cy="341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9"/>
              </a:lnSpc>
            </a:pPr>
            <a:r>
              <a:rPr lang="en-US" sz="2721">
                <a:solidFill>
                  <a:srgbClr val="30243C"/>
                </a:solidFill>
                <a:latin typeface="にくまる"/>
                <a:ea typeface="にくまる"/>
                <a:cs typeface="にくまる"/>
                <a:sym typeface="にくまる"/>
              </a:rPr>
              <a:t>夜やること</a:t>
            </a:r>
          </a:p>
        </p:txBody>
      </p:sp>
      <p:sp>
        <p:nvSpPr>
          <p:cNvPr name="TextBox 98" id="98"/>
          <p:cNvSpPr txBox="true"/>
          <p:nvPr/>
        </p:nvSpPr>
        <p:spPr>
          <a:xfrm rot="0">
            <a:off x="1706301" y="1337699"/>
            <a:ext cx="315555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お</a:t>
            </a:r>
          </a:p>
        </p:txBody>
      </p:sp>
      <p:sp>
        <p:nvSpPr>
          <p:cNvPr name="TextBox 99" id="99"/>
          <p:cNvSpPr txBox="true"/>
          <p:nvPr/>
        </p:nvSpPr>
        <p:spPr>
          <a:xfrm rot="0">
            <a:off x="1540635" y="1915389"/>
            <a:ext cx="1221749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ちょうしょく</a:t>
            </a:r>
          </a:p>
        </p:txBody>
      </p:sp>
      <p:sp>
        <p:nvSpPr>
          <p:cNvPr name="TextBox 100" id="100"/>
          <p:cNvSpPr txBox="true"/>
          <p:nvPr/>
        </p:nvSpPr>
        <p:spPr>
          <a:xfrm rot="0">
            <a:off x="1624475" y="2699140"/>
            <a:ext cx="876588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じゅんび</a:t>
            </a:r>
          </a:p>
        </p:txBody>
      </p:sp>
      <p:sp>
        <p:nvSpPr>
          <p:cNvPr name="TextBox 101" id="101"/>
          <p:cNvSpPr txBox="true"/>
          <p:nvPr/>
        </p:nvSpPr>
        <p:spPr>
          <a:xfrm rot="0">
            <a:off x="1620449" y="3591346"/>
            <a:ext cx="876588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がっこう</a:t>
            </a:r>
          </a:p>
        </p:txBody>
      </p:sp>
      <p:sp>
        <p:nvSpPr>
          <p:cNvPr name="TextBox 102" id="102"/>
          <p:cNvSpPr txBox="true"/>
          <p:nvPr/>
        </p:nvSpPr>
        <p:spPr>
          <a:xfrm rot="0">
            <a:off x="1706301" y="4701324"/>
            <a:ext cx="876588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じゆう</a:t>
            </a:r>
          </a:p>
        </p:txBody>
      </p:sp>
      <p:sp>
        <p:nvSpPr>
          <p:cNvPr name="TextBox 103" id="103"/>
          <p:cNvSpPr txBox="true"/>
          <p:nvPr/>
        </p:nvSpPr>
        <p:spPr>
          <a:xfrm rot="0">
            <a:off x="1540635" y="5457139"/>
            <a:ext cx="962440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しゅくだい</a:t>
            </a:r>
          </a:p>
        </p:txBody>
      </p:sp>
      <p:sp>
        <p:nvSpPr>
          <p:cNvPr name="TextBox 104" id="104"/>
          <p:cNvSpPr txBox="true"/>
          <p:nvPr/>
        </p:nvSpPr>
        <p:spPr>
          <a:xfrm rot="0">
            <a:off x="1540635" y="6101851"/>
            <a:ext cx="962440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べんきょう</a:t>
            </a:r>
          </a:p>
        </p:txBody>
      </p:sp>
      <p:sp>
        <p:nvSpPr>
          <p:cNvPr name="TextBox 105" id="105"/>
          <p:cNvSpPr txBox="true"/>
          <p:nvPr/>
        </p:nvSpPr>
        <p:spPr>
          <a:xfrm rot="0">
            <a:off x="1598364" y="6870489"/>
            <a:ext cx="1221749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ゆうしょく</a:t>
            </a:r>
          </a:p>
        </p:txBody>
      </p:sp>
      <p:sp>
        <p:nvSpPr>
          <p:cNvPr name="TextBox 106" id="106"/>
          <p:cNvSpPr txBox="true"/>
          <p:nvPr/>
        </p:nvSpPr>
        <p:spPr>
          <a:xfrm rot="0">
            <a:off x="2058743" y="8111514"/>
            <a:ext cx="876588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ふ ろ</a:t>
            </a:r>
          </a:p>
        </p:txBody>
      </p:sp>
      <p:sp>
        <p:nvSpPr>
          <p:cNvPr name="TextBox 107" id="107"/>
          <p:cNvSpPr txBox="true"/>
          <p:nvPr/>
        </p:nvSpPr>
        <p:spPr>
          <a:xfrm rot="0">
            <a:off x="1703690" y="8749480"/>
            <a:ext cx="876588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は みが</a:t>
            </a:r>
          </a:p>
        </p:txBody>
      </p:sp>
      <p:sp>
        <p:nvSpPr>
          <p:cNvPr name="TextBox 108" id="108"/>
          <p:cNvSpPr txBox="true"/>
          <p:nvPr/>
        </p:nvSpPr>
        <p:spPr>
          <a:xfrm rot="0">
            <a:off x="1706301" y="9529445"/>
            <a:ext cx="315555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ね</a:t>
            </a:r>
          </a:p>
        </p:txBody>
      </p:sp>
      <p:sp>
        <p:nvSpPr>
          <p:cNvPr name="TextBox 109" id="109"/>
          <p:cNvSpPr txBox="true"/>
          <p:nvPr/>
        </p:nvSpPr>
        <p:spPr>
          <a:xfrm rot="0">
            <a:off x="4745245" y="784575"/>
            <a:ext cx="504570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あさ</a:t>
            </a:r>
          </a:p>
        </p:txBody>
      </p:sp>
      <p:sp>
        <p:nvSpPr>
          <p:cNvPr name="TextBox 110" id="110"/>
          <p:cNvSpPr txBox="true"/>
          <p:nvPr/>
        </p:nvSpPr>
        <p:spPr>
          <a:xfrm rot="0">
            <a:off x="4745245" y="6969486"/>
            <a:ext cx="504570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よる</a:t>
            </a:r>
          </a:p>
        </p:txBody>
      </p:sp>
      <p:sp>
        <p:nvSpPr>
          <p:cNvPr name="TextBox 111" id="111"/>
          <p:cNvSpPr txBox="true"/>
          <p:nvPr/>
        </p:nvSpPr>
        <p:spPr>
          <a:xfrm rot="0">
            <a:off x="4886508" y="1418671"/>
            <a:ext cx="504570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かお</a:t>
            </a:r>
          </a:p>
        </p:txBody>
      </p:sp>
      <p:sp>
        <p:nvSpPr>
          <p:cNvPr name="TextBox 112" id="112"/>
          <p:cNvSpPr txBox="true"/>
          <p:nvPr/>
        </p:nvSpPr>
        <p:spPr>
          <a:xfrm rot="0">
            <a:off x="5523918" y="1428054"/>
            <a:ext cx="504570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あら</a:t>
            </a:r>
          </a:p>
        </p:txBody>
      </p:sp>
      <p:sp>
        <p:nvSpPr>
          <p:cNvPr name="TextBox 113" id="113"/>
          <p:cNvSpPr txBox="true"/>
          <p:nvPr/>
        </p:nvSpPr>
        <p:spPr>
          <a:xfrm rot="0">
            <a:off x="5138793" y="2017175"/>
            <a:ext cx="504570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き が</a:t>
            </a:r>
          </a:p>
        </p:txBody>
      </p:sp>
      <p:sp>
        <p:nvSpPr>
          <p:cNvPr name="TextBox 114" id="114"/>
          <p:cNvSpPr txBox="true"/>
          <p:nvPr/>
        </p:nvSpPr>
        <p:spPr>
          <a:xfrm rot="0">
            <a:off x="5163633" y="2612554"/>
            <a:ext cx="756855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あさべん</a:t>
            </a:r>
          </a:p>
        </p:txBody>
      </p:sp>
      <p:sp>
        <p:nvSpPr>
          <p:cNvPr name="TextBox 115" id="115"/>
          <p:cNvSpPr txBox="true"/>
          <p:nvPr/>
        </p:nvSpPr>
        <p:spPr>
          <a:xfrm rot="0">
            <a:off x="4911348" y="3169832"/>
            <a:ext cx="504570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はん</a:t>
            </a:r>
          </a:p>
        </p:txBody>
      </p:sp>
      <p:sp>
        <p:nvSpPr>
          <p:cNvPr name="TextBox 116" id="116"/>
          <p:cNvSpPr txBox="true"/>
          <p:nvPr/>
        </p:nvSpPr>
        <p:spPr>
          <a:xfrm rot="0">
            <a:off x="5542061" y="3185613"/>
            <a:ext cx="504570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た</a:t>
            </a:r>
          </a:p>
        </p:txBody>
      </p:sp>
      <p:sp>
        <p:nvSpPr>
          <p:cNvPr name="TextBox 117" id="117"/>
          <p:cNvSpPr txBox="true"/>
          <p:nvPr/>
        </p:nvSpPr>
        <p:spPr>
          <a:xfrm rot="0">
            <a:off x="5740185" y="3774735"/>
            <a:ext cx="876588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は みが</a:t>
            </a:r>
          </a:p>
        </p:txBody>
      </p:sp>
      <p:sp>
        <p:nvSpPr>
          <p:cNvPr name="TextBox 118" id="118"/>
          <p:cNvSpPr txBox="true"/>
          <p:nvPr/>
        </p:nvSpPr>
        <p:spPr>
          <a:xfrm rot="0">
            <a:off x="4684705" y="4859008"/>
            <a:ext cx="876588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くつした</a:t>
            </a:r>
          </a:p>
        </p:txBody>
      </p:sp>
      <p:sp>
        <p:nvSpPr>
          <p:cNvPr name="TextBox 119" id="119"/>
          <p:cNvSpPr txBox="true"/>
          <p:nvPr/>
        </p:nvSpPr>
        <p:spPr>
          <a:xfrm rot="0">
            <a:off x="5712934" y="4878058"/>
            <a:ext cx="315555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は</a:t>
            </a:r>
          </a:p>
        </p:txBody>
      </p:sp>
      <p:sp>
        <p:nvSpPr>
          <p:cNvPr name="TextBox 120" id="120"/>
          <p:cNvSpPr txBox="true"/>
          <p:nvPr/>
        </p:nvSpPr>
        <p:spPr>
          <a:xfrm rot="0">
            <a:off x="4781811" y="7616692"/>
            <a:ext cx="695876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にもつ</a:t>
            </a:r>
          </a:p>
        </p:txBody>
      </p:sp>
      <p:sp>
        <p:nvSpPr>
          <p:cNvPr name="TextBox 121" id="121"/>
          <p:cNvSpPr txBox="true"/>
          <p:nvPr/>
        </p:nvSpPr>
        <p:spPr>
          <a:xfrm rot="0">
            <a:off x="5722032" y="7631906"/>
            <a:ext cx="315555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だ</a:t>
            </a:r>
          </a:p>
        </p:txBody>
      </p:sp>
      <p:sp>
        <p:nvSpPr>
          <p:cNvPr name="TextBox 122" id="122"/>
          <p:cNvSpPr txBox="true"/>
          <p:nvPr/>
        </p:nvSpPr>
        <p:spPr>
          <a:xfrm rot="0">
            <a:off x="4561478" y="8167714"/>
            <a:ext cx="962440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しゅくだい</a:t>
            </a:r>
          </a:p>
        </p:txBody>
      </p:sp>
      <p:sp>
        <p:nvSpPr>
          <p:cNvPr name="TextBox 123" id="123"/>
          <p:cNvSpPr txBox="true"/>
          <p:nvPr/>
        </p:nvSpPr>
        <p:spPr>
          <a:xfrm rot="0">
            <a:off x="5562018" y="8167714"/>
            <a:ext cx="962440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べんきょう</a:t>
            </a:r>
          </a:p>
        </p:txBody>
      </p:sp>
      <p:sp>
        <p:nvSpPr>
          <p:cNvPr name="TextBox 124" id="124"/>
          <p:cNvSpPr txBox="true"/>
          <p:nvPr/>
        </p:nvSpPr>
        <p:spPr>
          <a:xfrm rot="0">
            <a:off x="4594574" y="8733418"/>
            <a:ext cx="695876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あした</a:t>
            </a:r>
          </a:p>
        </p:txBody>
      </p:sp>
      <p:sp>
        <p:nvSpPr>
          <p:cNvPr name="TextBox 125" id="125"/>
          <p:cNvSpPr txBox="true"/>
          <p:nvPr/>
        </p:nvSpPr>
        <p:spPr>
          <a:xfrm rot="0">
            <a:off x="5523918" y="8715467"/>
            <a:ext cx="962440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じかんわり</a:t>
            </a:r>
          </a:p>
        </p:txBody>
      </p:sp>
      <p:sp>
        <p:nvSpPr>
          <p:cNvPr name="TextBox 126" id="126"/>
          <p:cNvSpPr txBox="true"/>
          <p:nvPr/>
        </p:nvSpPr>
        <p:spPr>
          <a:xfrm rot="0">
            <a:off x="4781811" y="9292649"/>
            <a:ext cx="695876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あした</a:t>
            </a:r>
          </a:p>
        </p:txBody>
      </p:sp>
      <p:sp>
        <p:nvSpPr>
          <p:cNvPr name="TextBox 127" id="127"/>
          <p:cNvSpPr txBox="true"/>
          <p:nvPr/>
        </p:nvSpPr>
        <p:spPr>
          <a:xfrm rot="0">
            <a:off x="5598018" y="9292649"/>
            <a:ext cx="962440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D71819"/>
                </a:solidFill>
                <a:latin typeface="にくまる"/>
                <a:ea typeface="にくまる"/>
                <a:cs typeface="にくまる"/>
                <a:sym typeface="にくまる"/>
              </a:rPr>
              <a:t>じゅんび</a:t>
            </a:r>
          </a:p>
        </p:txBody>
      </p:sp>
      <p:sp>
        <p:nvSpPr>
          <p:cNvPr name="TextBox 128" id="128"/>
          <p:cNvSpPr txBox="true"/>
          <p:nvPr/>
        </p:nvSpPr>
        <p:spPr>
          <a:xfrm rot="0">
            <a:off x="3905223" y="5766867"/>
            <a:ext cx="876588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264594"/>
                </a:solidFill>
                <a:latin typeface="にくまる"/>
                <a:ea typeface="にくまる"/>
                <a:cs typeface="にくまる"/>
                <a:sym typeface="にくまる"/>
              </a:rPr>
              <a:t>にもつ</a:t>
            </a:r>
          </a:p>
        </p:txBody>
      </p:sp>
      <p:sp>
        <p:nvSpPr>
          <p:cNvPr name="TextBox 129" id="129"/>
          <p:cNvSpPr txBox="true"/>
          <p:nvPr/>
        </p:nvSpPr>
        <p:spPr>
          <a:xfrm rot="0">
            <a:off x="4757731" y="5800088"/>
            <a:ext cx="284967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264594"/>
                </a:solidFill>
                <a:latin typeface="にくまる"/>
                <a:ea typeface="にくまる"/>
                <a:cs typeface="にくまる"/>
                <a:sym typeface="にくまる"/>
              </a:rPr>
              <a:t>も</a:t>
            </a:r>
          </a:p>
        </p:txBody>
      </p:sp>
      <p:sp>
        <p:nvSpPr>
          <p:cNvPr name="TextBox 130" id="130"/>
          <p:cNvSpPr txBox="true"/>
          <p:nvPr/>
        </p:nvSpPr>
        <p:spPr>
          <a:xfrm rot="0">
            <a:off x="6470150" y="5814492"/>
            <a:ext cx="284967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264594"/>
                </a:solidFill>
                <a:latin typeface="にくまる"/>
                <a:ea typeface="にくまる"/>
                <a:cs typeface="にくまる"/>
                <a:sym typeface="にくまる"/>
              </a:rPr>
              <a:t>い</a:t>
            </a:r>
          </a:p>
        </p:txBody>
      </p:sp>
      <p:sp>
        <p:nvSpPr>
          <p:cNvPr name="TextBox 131" id="131"/>
          <p:cNvSpPr txBox="true"/>
          <p:nvPr/>
        </p:nvSpPr>
        <p:spPr>
          <a:xfrm rot="0">
            <a:off x="5514874" y="5833542"/>
            <a:ext cx="876588" cy="187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9"/>
              </a:lnSpc>
            </a:pPr>
            <a:r>
              <a:rPr lang="en-US" sz="1421">
                <a:solidFill>
                  <a:srgbClr val="264594"/>
                </a:solidFill>
                <a:latin typeface="にくまる"/>
                <a:ea typeface="にくまる"/>
                <a:cs typeface="にくまる"/>
                <a:sym typeface="にくまる"/>
              </a:rPr>
              <a:t>がっこう</a:t>
            </a:r>
          </a:p>
        </p:txBody>
      </p:sp>
      <p:sp>
        <p:nvSpPr>
          <p:cNvPr name="TextBox 132" id="132"/>
          <p:cNvSpPr txBox="true"/>
          <p:nvPr/>
        </p:nvSpPr>
        <p:spPr>
          <a:xfrm rot="0">
            <a:off x="3963333" y="1601064"/>
            <a:ext cx="491893" cy="31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79"/>
              </a:lnSpc>
            </a:pPr>
            <a:r>
              <a:rPr lang="en-US" sz="2421">
                <a:solidFill>
                  <a:srgbClr val="4370E4"/>
                </a:solidFill>
                <a:latin typeface="にくまる"/>
                <a:ea typeface="にくまる"/>
                <a:cs typeface="にくまる"/>
                <a:sym typeface="にくまる"/>
              </a:rPr>
              <a:t>①</a:t>
            </a:r>
          </a:p>
        </p:txBody>
      </p:sp>
      <p:sp>
        <p:nvSpPr>
          <p:cNvPr name="TextBox 133" id="133"/>
          <p:cNvSpPr txBox="true"/>
          <p:nvPr/>
        </p:nvSpPr>
        <p:spPr>
          <a:xfrm rot="0">
            <a:off x="3963333" y="2186918"/>
            <a:ext cx="491893" cy="31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79"/>
              </a:lnSpc>
            </a:pPr>
            <a:r>
              <a:rPr lang="en-US" sz="2421">
                <a:solidFill>
                  <a:srgbClr val="4370E4"/>
                </a:solidFill>
                <a:latin typeface="にくまる"/>
                <a:ea typeface="にくまる"/>
                <a:cs typeface="にくまる"/>
                <a:sym typeface="にくまる"/>
              </a:rPr>
              <a:t>②</a:t>
            </a:r>
          </a:p>
        </p:txBody>
      </p:sp>
      <p:sp>
        <p:nvSpPr>
          <p:cNvPr name="TextBox 134" id="134"/>
          <p:cNvSpPr txBox="true"/>
          <p:nvPr/>
        </p:nvSpPr>
        <p:spPr>
          <a:xfrm rot="0">
            <a:off x="3963333" y="2801346"/>
            <a:ext cx="491893" cy="31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79"/>
              </a:lnSpc>
            </a:pPr>
            <a:r>
              <a:rPr lang="en-US" sz="2421">
                <a:solidFill>
                  <a:srgbClr val="4370E4"/>
                </a:solidFill>
                <a:latin typeface="にくまる"/>
                <a:ea typeface="にくまる"/>
                <a:cs typeface="にくまる"/>
                <a:sym typeface="にくまる"/>
              </a:rPr>
              <a:t>③</a:t>
            </a:r>
          </a:p>
        </p:txBody>
      </p:sp>
      <p:sp>
        <p:nvSpPr>
          <p:cNvPr name="TextBox 135" id="135"/>
          <p:cNvSpPr txBox="true"/>
          <p:nvPr/>
        </p:nvSpPr>
        <p:spPr>
          <a:xfrm rot="0">
            <a:off x="3963333" y="3404688"/>
            <a:ext cx="491893" cy="31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79"/>
              </a:lnSpc>
            </a:pPr>
            <a:r>
              <a:rPr lang="en-US" sz="2421">
                <a:solidFill>
                  <a:srgbClr val="4370E4"/>
                </a:solidFill>
                <a:latin typeface="にくまる"/>
                <a:ea typeface="にくまる"/>
                <a:cs typeface="にくまる"/>
                <a:sym typeface="にくまる"/>
              </a:rPr>
              <a:t>④</a:t>
            </a:r>
          </a:p>
        </p:txBody>
      </p:sp>
      <p:sp>
        <p:nvSpPr>
          <p:cNvPr name="TextBox 136" id="136"/>
          <p:cNvSpPr txBox="true"/>
          <p:nvPr/>
        </p:nvSpPr>
        <p:spPr>
          <a:xfrm rot="0">
            <a:off x="3963333" y="3925574"/>
            <a:ext cx="491893" cy="31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79"/>
              </a:lnSpc>
            </a:pPr>
            <a:r>
              <a:rPr lang="en-US" sz="2421">
                <a:solidFill>
                  <a:srgbClr val="4370E4"/>
                </a:solidFill>
                <a:latin typeface="にくまる"/>
                <a:ea typeface="にくまる"/>
                <a:cs typeface="にくまる"/>
                <a:sym typeface="にくまる"/>
              </a:rPr>
              <a:t>⑤</a:t>
            </a:r>
          </a:p>
        </p:txBody>
      </p:sp>
      <p:sp>
        <p:nvSpPr>
          <p:cNvPr name="TextBox 137" id="137"/>
          <p:cNvSpPr txBox="true"/>
          <p:nvPr/>
        </p:nvSpPr>
        <p:spPr>
          <a:xfrm rot="0">
            <a:off x="3963333" y="4501756"/>
            <a:ext cx="491893" cy="31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79"/>
              </a:lnSpc>
            </a:pPr>
            <a:r>
              <a:rPr lang="en-US" sz="2421">
                <a:solidFill>
                  <a:srgbClr val="4370E4"/>
                </a:solidFill>
                <a:latin typeface="にくまる"/>
                <a:ea typeface="にくまる"/>
                <a:cs typeface="にくまる"/>
                <a:sym typeface="にくまる"/>
              </a:rPr>
              <a:t>⑥</a:t>
            </a:r>
          </a:p>
        </p:txBody>
      </p:sp>
      <p:sp>
        <p:nvSpPr>
          <p:cNvPr name="TextBox 138" id="138"/>
          <p:cNvSpPr txBox="true"/>
          <p:nvPr/>
        </p:nvSpPr>
        <p:spPr>
          <a:xfrm rot="0">
            <a:off x="3963333" y="5060742"/>
            <a:ext cx="491893" cy="31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79"/>
              </a:lnSpc>
            </a:pPr>
            <a:r>
              <a:rPr lang="en-US" sz="2421">
                <a:solidFill>
                  <a:srgbClr val="4370E4"/>
                </a:solidFill>
                <a:latin typeface="にくまる"/>
                <a:ea typeface="にくまる"/>
                <a:cs typeface="にくまる"/>
                <a:sym typeface="にくまる"/>
              </a:rPr>
              <a:t>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DAGVtAruqTM</dc:identifier>
  <dcterms:modified xsi:type="dcterms:W3CDTF">2011-08-01T06:04:30Z</dcterms:modified>
  <cp:revision>1</cp:revision>
  <dc:title>1日のスケジュール</dc:title>
</cp:coreProperties>
</file>